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sldIdLst>
    <p:sldId id="261" r:id="rId5"/>
    <p:sldId id="257" r:id="rId6"/>
    <p:sldId id="262" r:id="rId7"/>
    <p:sldId id="460" r:id="rId8"/>
    <p:sldId id="363" r:id="rId9"/>
    <p:sldId id="461" r:id="rId10"/>
    <p:sldId id="462" r:id="rId11"/>
    <p:sldId id="463" r:id="rId12"/>
    <p:sldId id="464" r:id="rId13"/>
    <p:sldId id="465" r:id="rId14"/>
    <p:sldId id="466" r:id="rId15"/>
    <p:sldId id="276" r:id="rId16"/>
    <p:sldId id="393" r:id="rId17"/>
    <p:sldId id="467" r:id="rId18"/>
    <p:sldId id="395" r:id="rId19"/>
    <p:sldId id="468" r:id="rId20"/>
    <p:sldId id="469" r:id="rId21"/>
    <p:sldId id="470" r:id="rId22"/>
    <p:sldId id="471" r:id="rId23"/>
    <p:sldId id="407" r:id="rId24"/>
    <p:sldId id="472" r:id="rId25"/>
    <p:sldId id="473" r:id="rId26"/>
    <p:sldId id="409" r:id="rId27"/>
    <p:sldId id="474" r:id="rId28"/>
    <p:sldId id="475" r:id="rId29"/>
    <p:sldId id="431" r:id="rId30"/>
    <p:sldId id="300" r:id="rId31"/>
    <p:sldId id="272" r:id="rId32"/>
    <p:sldId id="260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UTM Avo" panose="02040603050506020204" pitchFamily="18" charset="0"/>
      <p:regular r:id="rId40"/>
      <p:bold r:id="rId41"/>
      <p:italic r:id="rId42"/>
      <p:boldItalic r:id="rId43"/>
    </p:embeddedFont>
    <p:embeddedFont>
      <p:font typeface="UTM Neutra" panose="02040603050506020204" pitchFamily="18" charset="0"/>
      <p:regular r:id="rId44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ch phân xác định phụ thuộc tham số" id="{B145F70D-0BC8-438A-9129-C0E30500F3B7}">
          <p14:sldIdLst>
            <p14:sldId id="261"/>
            <p14:sldId id="257"/>
            <p14:sldId id="262"/>
            <p14:sldId id="460"/>
            <p14:sldId id="363"/>
            <p14:sldId id="461"/>
            <p14:sldId id="462"/>
            <p14:sldId id="463"/>
            <p14:sldId id="464"/>
            <p14:sldId id="465"/>
            <p14:sldId id="466"/>
            <p14:sldId id="276"/>
          </p14:sldIdLst>
        </p14:section>
        <p14:section name="Tích phân suy rộng phụ thuộc tham số" id="{06C06412-F335-476E-8C8B-2DE95464F92C}">
          <p14:sldIdLst>
            <p14:sldId id="393"/>
            <p14:sldId id="467"/>
            <p14:sldId id="395"/>
            <p14:sldId id="468"/>
            <p14:sldId id="469"/>
            <p14:sldId id="470"/>
            <p14:sldId id="471"/>
            <p14:sldId id="407"/>
            <p14:sldId id="472"/>
            <p14:sldId id="473"/>
            <p14:sldId id="409"/>
            <p14:sldId id="474"/>
            <p14:sldId id="475"/>
            <p14:sldId id="431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43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âm Ngô Ngọc" userId="ae4caf3270ddc5e4" providerId="LiveId" clId="{F8E82718-0CD1-48F4-83A9-876C9CACD705}"/>
    <pc:docChg chg="undo custSel addSld delSld modSld sldOrd modSection">
      <pc:chgData name="Sâm Ngô Ngọc" userId="ae4caf3270ddc5e4" providerId="LiveId" clId="{F8E82718-0CD1-48F4-83A9-876C9CACD705}" dt="2023-05-21T08:11:51.369" v="7707" actId="20577"/>
      <pc:docMkLst>
        <pc:docMk/>
      </pc:docMkLst>
      <pc:sldChg chg="addSp modSp mod">
        <pc:chgData name="Sâm Ngô Ngọc" userId="ae4caf3270ddc5e4" providerId="LiveId" clId="{F8E82718-0CD1-48F4-83A9-876C9CACD705}" dt="2023-05-20T10:25:59.140" v="2176" actId="1076"/>
        <pc:sldMkLst>
          <pc:docMk/>
          <pc:sldMk cId="251771882" sldId="257"/>
        </pc:sldMkLst>
        <pc:spChg chg="mod">
          <ac:chgData name="Sâm Ngô Ngọc" userId="ae4caf3270ddc5e4" providerId="LiveId" clId="{F8E82718-0CD1-48F4-83A9-876C9CACD705}" dt="2023-05-20T10:25:37.169" v="2143"/>
          <ac:spMkLst>
            <pc:docMk/>
            <pc:sldMk cId="251771882" sldId="257"/>
            <ac:spMk id="4" creationId="{19D662CE-976D-F863-6CB4-0FA95213DF5E}"/>
          </ac:spMkLst>
        </pc:spChg>
        <pc:spChg chg="mod">
          <ac:chgData name="Sâm Ngô Ngọc" userId="ae4caf3270ddc5e4" providerId="LiveId" clId="{F8E82718-0CD1-48F4-83A9-876C9CACD705}" dt="2023-05-20T10:25:42.177" v="2146" actId="20577"/>
          <ac:spMkLst>
            <pc:docMk/>
            <pc:sldMk cId="251771882" sldId="257"/>
            <ac:spMk id="7" creationId="{EE7B26F6-9506-37C6-8D3B-F3D7005485E1}"/>
          </ac:spMkLst>
        </pc:spChg>
        <pc:spChg chg="mod">
          <ac:chgData name="Sâm Ngô Ngọc" userId="ae4caf3270ddc5e4" providerId="LiveId" clId="{F8E82718-0CD1-48F4-83A9-876C9CACD705}" dt="2023-05-20T10:25:49.060" v="2174" actId="20577"/>
          <ac:spMkLst>
            <pc:docMk/>
            <pc:sldMk cId="251771882" sldId="257"/>
            <ac:spMk id="12" creationId="{A7C416C2-E325-8E83-D357-87A39B642855}"/>
          </ac:spMkLst>
        </pc:spChg>
        <pc:spChg chg="mod">
          <ac:chgData name="Sâm Ngô Ngọc" userId="ae4caf3270ddc5e4" providerId="LiveId" clId="{F8E82718-0CD1-48F4-83A9-876C9CACD705}" dt="2023-05-20T09:52:48.450" v="84" actId="20577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F8E82718-0CD1-48F4-83A9-876C9CACD705}" dt="2023-05-20T10:25:59.140" v="2176" actId="1076"/>
          <ac:grpSpMkLst>
            <pc:docMk/>
            <pc:sldMk cId="251771882" sldId="257"/>
            <ac:grpSpMk id="2" creationId="{858A918B-B215-D705-AEFA-A4BF8B1410E1}"/>
          </ac:grpSpMkLst>
        </pc:grpChg>
        <pc:grpChg chg="mod">
          <ac:chgData name="Sâm Ngô Ngọc" userId="ae4caf3270ddc5e4" providerId="LiveId" clId="{F8E82718-0CD1-48F4-83A9-876C9CACD705}" dt="2023-05-20T10:25:55.326" v="2175" actId="1076"/>
          <ac:grpSpMkLst>
            <pc:docMk/>
            <pc:sldMk cId="251771882" sldId="257"/>
            <ac:grpSpMk id="5" creationId="{8DFD1B87-4588-F0AA-241C-DD03D148E42A}"/>
          </ac:grpSpMkLst>
        </pc:grpChg>
        <pc:grpChg chg="mod">
          <ac:chgData name="Sâm Ngô Ngọc" userId="ae4caf3270ddc5e4" providerId="LiveId" clId="{F8E82718-0CD1-48F4-83A9-876C9CACD705}" dt="2023-05-20T10:25:34.667" v="2142" actId="1076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modSp mod">
        <pc:chgData name="Sâm Ngô Ngọc" userId="ae4caf3270ddc5e4" providerId="LiveId" clId="{F8E82718-0CD1-48F4-83A9-876C9CACD705}" dt="2023-05-20T09:52:33.141" v="62" actId="1035"/>
        <pc:sldMkLst>
          <pc:docMk/>
          <pc:sldMk cId="272564004" sldId="261"/>
        </pc:sldMkLst>
        <pc:spChg chg="mod">
          <ac:chgData name="Sâm Ngô Ngọc" userId="ae4caf3270ddc5e4" providerId="LiveId" clId="{F8E82718-0CD1-48F4-83A9-876C9CACD705}" dt="2023-05-20T09:52:33.141" v="62" actId="1035"/>
          <ac:spMkLst>
            <pc:docMk/>
            <pc:sldMk cId="272564004" sldId="261"/>
            <ac:spMk id="8" creationId="{884563B1-13AE-4416-99F3-7E6EA49AC57C}"/>
          </ac:spMkLst>
        </pc:spChg>
      </pc:sldChg>
      <pc:sldChg chg="delSp modSp mod">
        <pc:chgData name="Sâm Ngô Ngọc" userId="ae4caf3270ddc5e4" providerId="LiveId" clId="{F8E82718-0CD1-48F4-83A9-876C9CACD705}" dt="2023-05-20T09:58:23.592" v="616"/>
        <pc:sldMkLst>
          <pc:docMk/>
          <pc:sldMk cId="2982654001" sldId="262"/>
        </pc:sldMkLst>
        <pc:spChg chg="mod">
          <ac:chgData name="Sâm Ngô Ngọc" userId="ae4caf3270ddc5e4" providerId="LiveId" clId="{F8E82718-0CD1-48F4-83A9-876C9CACD705}" dt="2023-05-20T09:58:19.211" v="614" actId="20577"/>
          <ac:spMkLst>
            <pc:docMk/>
            <pc:sldMk cId="2982654001" sldId="262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09:58:23.592" v="616"/>
          <ac:spMkLst>
            <pc:docMk/>
            <pc:sldMk cId="2982654001" sldId="262"/>
            <ac:spMk id="3" creationId="{BAC24DDC-B686-7D58-F551-65607B9F552D}"/>
          </ac:spMkLst>
        </pc:spChg>
        <pc:picChg chg="del">
          <ac:chgData name="Sâm Ngô Ngọc" userId="ae4caf3270ddc5e4" providerId="LiveId" clId="{F8E82718-0CD1-48F4-83A9-876C9CACD705}" dt="2023-05-20T09:55:12.807" v="129" actId="478"/>
          <ac:picMkLst>
            <pc:docMk/>
            <pc:sldMk cId="2982654001" sldId="262"/>
            <ac:picMk id="4" creationId="{10832EF0-C927-DEE3-F870-76DD8C5864B8}"/>
          </ac:picMkLst>
        </pc:picChg>
      </pc:sldChg>
      <pc:sldChg chg="modSp mod">
        <pc:chgData name="Sâm Ngô Ngọc" userId="ae4caf3270ddc5e4" providerId="LiveId" clId="{F8E82718-0CD1-48F4-83A9-876C9CACD705}" dt="2023-05-20T16:34:25.611" v="7297" actId="20577"/>
        <pc:sldMkLst>
          <pc:docMk/>
          <pc:sldMk cId="4282670801" sldId="272"/>
        </pc:sldMkLst>
        <pc:spChg chg="mod">
          <ac:chgData name="Sâm Ngô Ngọc" userId="ae4caf3270ddc5e4" providerId="LiveId" clId="{F8E82718-0CD1-48F4-83A9-876C9CACD705}" dt="2023-05-20T16:34:25.611" v="7297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F8E82718-0CD1-48F4-83A9-876C9CACD705}" dt="2023-05-20T13:59:46.512" v="3741" actId="20577"/>
        <pc:sldMkLst>
          <pc:docMk/>
          <pc:sldMk cId="4093378301" sldId="276"/>
        </pc:sldMkLst>
        <pc:spChg chg="mod">
          <ac:chgData name="Sâm Ngô Ngọc" userId="ae4caf3270ddc5e4" providerId="LiveId" clId="{F8E82718-0CD1-48F4-83A9-876C9CACD705}" dt="2023-05-20T13:59:46.512" v="374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addSp delSp modSp mod">
        <pc:chgData name="Sâm Ngô Ngọc" userId="ae4caf3270ddc5e4" providerId="LiveId" clId="{F8E82718-0CD1-48F4-83A9-876C9CACD705}" dt="2023-05-20T10:18:41.762" v="1679" actId="20577"/>
        <pc:sldMkLst>
          <pc:docMk/>
          <pc:sldMk cId="1244889510" sldId="363"/>
        </pc:sldMkLst>
        <pc:spChg chg="mod">
          <ac:chgData name="Sâm Ngô Ngọc" userId="ae4caf3270ddc5e4" providerId="LiveId" clId="{F8E82718-0CD1-48F4-83A9-876C9CACD705}" dt="2023-05-20T10:18:41.762" v="1679" actId="20577"/>
          <ac:spMkLst>
            <pc:docMk/>
            <pc:sldMk cId="1244889510" sldId="3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02:05.116" v="962" actId="20577"/>
          <ac:spMkLst>
            <pc:docMk/>
            <pc:sldMk cId="1244889510" sldId="363"/>
            <ac:spMk id="10" creationId="{23D1F212-2C64-40F3-914B-8EFD4765C29F}"/>
          </ac:spMkLst>
        </pc:spChg>
        <pc:graphicFrameChg chg="add mod modGraphic">
          <ac:chgData name="Sâm Ngô Ngọc" userId="ae4caf3270ddc5e4" providerId="LiveId" clId="{F8E82718-0CD1-48F4-83A9-876C9CACD705}" dt="2023-05-20T10:14:14.549" v="1431" actId="113"/>
          <ac:graphicFrameMkLst>
            <pc:docMk/>
            <pc:sldMk cId="1244889510" sldId="363"/>
            <ac:graphicFrameMk id="3" creationId="{D7C391A9-A4E9-8306-8AA5-032ABD362BEE}"/>
          </ac:graphicFrameMkLst>
        </pc:graphicFrameChg>
        <pc:graphicFrameChg chg="add del mod">
          <ac:chgData name="Sâm Ngô Ngọc" userId="ae4caf3270ddc5e4" providerId="LiveId" clId="{F8E82718-0CD1-48F4-83A9-876C9CACD705}" dt="2023-05-20T10:03:14.546" v="1005"/>
          <ac:graphicFrameMkLst>
            <pc:docMk/>
            <pc:sldMk cId="1244889510" sldId="363"/>
            <ac:graphicFrameMk id="4" creationId="{EBBA9D87-61A4-C053-83F6-16ACB951F236}"/>
          </ac:graphicFrameMkLst>
        </pc:graphicFrameChg>
      </pc:sldChg>
      <pc:sldChg chg="del">
        <pc:chgData name="Sâm Ngô Ngọc" userId="ae4caf3270ddc5e4" providerId="LiveId" clId="{F8E82718-0CD1-48F4-83A9-876C9CACD705}" dt="2023-05-20T14:00:20.171" v="3744" actId="47"/>
        <pc:sldMkLst>
          <pc:docMk/>
          <pc:sldMk cId="3910014284" sldId="394"/>
        </pc:sldMkLst>
      </pc:sldChg>
      <pc:sldChg chg="modSp mod">
        <pc:chgData name="Sâm Ngô Ngọc" userId="ae4caf3270ddc5e4" providerId="LiveId" clId="{F8E82718-0CD1-48F4-83A9-876C9CACD705}" dt="2023-05-20T14:10:36.392" v="4237" actId="20577"/>
        <pc:sldMkLst>
          <pc:docMk/>
          <pc:sldMk cId="1904492225" sldId="395"/>
        </pc:sldMkLst>
        <pc:spChg chg="mod">
          <ac:chgData name="Sâm Ngô Ngọc" userId="ae4caf3270ddc5e4" providerId="LiveId" clId="{F8E82718-0CD1-48F4-83A9-876C9CACD705}" dt="2023-05-20T14:10:23.273" v="4215" actId="14100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4:10:36.392" v="4237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3501580004" sldId="397"/>
        </pc:sldMkLst>
      </pc:sldChg>
      <pc:sldChg chg="modSp mod">
        <pc:chgData name="Sâm Ngô Ngọc" userId="ae4caf3270ddc5e4" providerId="LiveId" clId="{F8E82718-0CD1-48F4-83A9-876C9CACD705}" dt="2023-05-20T16:31:21.219" v="6855" actId="6549"/>
        <pc:sldMkLst>
          <pc:docMk/>
          <pc:sldMk cId="426971137" sldId="407"/>
        </pc:sldMkLst>
        <pc:spChg chg="mod">
          <ac:chgData name="Sâm Ngô Ngọc" userId="ae4caf3270ddc5e4" providerId="LiveId" clId="{F8E82718-0CD1-48F4-83A9-876C9CACD705}" dt="2023-05-20T16:31:21.219" v="6855" actId="6549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5:31:30.615" v="6007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5:21:11.462" v="5473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mod">
        <pc:chgData name="Sâm Ngô Ngọc" userId="ae4caf3270ddc5e4" providerId="LiveId" clId="{F8E82718-0CD1-48F4-83A9-876C9CACD705}" dt="2023-05-20T16:34:13.523" v="7272" actId="20577"/>
        <pc:sldMkLst>
          <pc:docMk/>
          <pc:sldMk cId="1373936596" sldId="409"/>
        </pc:sldMkLst>
        <pc:spChg chg="mod">
          <ac:chgData name="Sâm Ngô Ngọc" userId="ae4caf3270ddc5e4" providerId="LiveId" clId="{F8E82718-0CD1-48F4-83A9-876C9CACD705}" dt="2023-05-20T16:34:13.523" v="7272" actId="20577"/>
          <ac:spMkLst>
            <pc:docMk/>
            <pc:sldMk cId="1373936596" sldId="409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6:31:57.077" v="6887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6:31:55.137" v="6886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990021395" sldId="413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453466700" sldId="436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1254420916" sldId="439"/>
        </pc:sldMkLst>
      </pc:sldChg>
      <pc:sldChg chg="del">
        <pc:chgData name="Sâm Ngô Ngọc" userId="ae4caf3270ddc5e4" providerId="LiveId" clId="{F8E82718-0CD1-48F4-83A9-876C9CACD705}" dt="2023-05-20T09:54:49.861" v="85" actId="47"/>
        <pc:sldMkLst>
          <pc:docMk/>
          <pc:sldMk cId="2432196715" sldId="440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847068367" sldId="441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160764252" sldId="442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98382677" sldId="443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529300302" sldId="44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23228335" sldId="44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578513159" sldId="447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4019160822" sldId="448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204420722" sldId="449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635445136" sldId="450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938593339" sldId="451"/>
        </pc:sldMkLst>
      </pc:sldChg>
      <pc:sldChg chg="del">
        <pc:chgData name="Sâm Ngô Ngọc" userId="ae4caf3270ddc5e4" providerId="LiveId" clId="{F8E82718-0CD1-48F4-83A9-876C9CACD705}" dt="2023-05-20T14:10:45.858" v="4238" actId="47"/>
        <pc:sldMkLst>
          <pc:docMk/>
          <pc:sldMk cId="4232601098" sldId="452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93912823" sldId="453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601582806" sldId="454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166251255" sldId="455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2329979488" sldId="456"/>
        </pc:sldMkLst>
      </pc:sldChg>
      <pc:sldChg chg="del">
        <pc:chgData name="Sâm Ngô Ngọc" userId="ae4caf3270ddc5e4" providerId="LiveId" clId="{F8E82718-0CD1-48F4-83A9-876C9CACD705}" dt="2023-05-20T10:02:17.161" v="963" actId="47"/>
        <pc:sldMkLst>
          <pc:docMk/>
          <pc:sldMk cId="3713853593" sldId="457"/>
        </pc:sldMkLst>
      </pc:sldChg>
      <pc:sldChg chg="del">
        <pc:chgData name="Sâm Ngô Ngọc" userId="ae4caf3270ddc5e4" providerId="LiveId" clId="{F8E82718-0CD1-48F4-83A9-876C9CACD705}" dt="2023-05-20T16:31:38.246" v="6856" actId="47"/>
        <pc:sldMkLst>
          <pc:docMk/>
          <pc:sldMk cId="2303077841" sldId="458"/>
        </pc:sldMkLst>
      </pc:sldChg>
      <pc:sldChg chg="del">
        <pc:chgData name="Sâm Ngô Ngọc" userId="ae4caf3270ddc5e4" providerId="LiveId" clId="{F8E82718-0CD1-48F4-83A9-876C9CACD705}" dt="2023-05-20T16:31:43.858" v="6857" actId="47"/>
        <pc:sldMkLst>
          <pc:docMk/>
          <pc:sldMk cId="242351389" sldId="459"/>
        </pc:sldMkLst>
      </pc:sldChg>
      <pc:sldChg chg="modSp add mod">
        <pc:chgData name="Sâm Ngô Ngọc" userId="ae4caf3270ddc5e4" providerId="LiveId" clId="{F8E82718-0CD1-48F4-83A9-876C9CACD705}" dt="2023-05-20T10:01:17.481" v="948" actId="20577"/>
        <pc:sldMkLst>
          <pc:docMk/>
          <pc:sldMk cId="189305790" sldId="460"/>
        </pc:sldMkLst>
        <pc:spChg chg="mod">
          <ac:chgData name="Sâm Ngô Ngọc" userId="ae4caf3270ddc5e4" providerId="LiveId" clId="{F8E82718-0CD1-48F4-83A9-876C9CACD705}" dt="2023-05-20T10:01:17.481" v="948" actId="20577"/>
          <ac:spMkLst>
            <pc:docMk/>
            <pc:sldMk cId="189305790" sldId="460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0:20:40.752" v="1753" actId="2710"/>
        <pc:sldMkLst>
          <pc:docMk/>
          <pc:sldMk cId="3738159488" sldId="461"/>
        </pc:sldMkLst>
        <pc:spChg chg="mod">
          <ac:chgData name="Sâm Ngô Ngọc" userId="ae4caf3270ddc5e4" providerId="LiveId" clId="{F8E82718-0CD1-48F4-83A9-876C9CACD705}" dt="2023-05-20T10:19:04.649" v="1693" actId="20577"/>
          <ac:spMkLst>
            <pc:docMk/>
            <pc:sldMk cId="3738159488" sldId="461"/>
            <ac:spMk id="2" creationId="{6C4FB8E4-BA90-E443-1F97-F488651B5052}"/>
          </ac:spMkLst>
        </pc:spChg>
        <pc:graphicFrameChg chg="mod modGraphic">
          <ac:chgData name="Sâm Ngô Ngọc" userId="ae4caf3270ddc5e4" providerId="LiveId" clId="{F8E82718-0CD1-48F4-83A9-876C9CACD705}" dt="2023-05-20T10:20:40.752" v="1753" actId="2710"/>
          <ac:graphicFrameMkLst>
            <pc:docMk/>
            <pc:sldMk cId="3738159488" sldId="461"/>
            <ac:graphicFrameMk id="3" creationId="{D7C391A9-A4E9-8306-8AA5-032ABD362BEE}"/>
          </ac:graphicFrameMkLst>
        </pc:graphicFrameChg>
      </pc:sldChg>
      <pc:sldChg chg="delSp modSp add mod ord">
        <pc:chgData name="Sâm Ngô Ngọc" userId="ae4caf3270ddc5e4" providerId="LiveId" clId="{F8E82718-0CD1-48F4-83A9-876C9CACD705}" dt="2023-05-20T10:25:21.471" v="2140" actId="20577"/>
        <pc:sldMkLst>
          <pc:docMk/>
          <pc:sldMk cId="861411439" sldId="462"/>
        </pc:sldMkLst>
        <pc:spChg chg="mod">
          <ac:chgData name="Sâm Ngô Ngọc" userId="ae4caf3270ddc5e4" providerId="LiveId" clId="{F8E82718-0CD1-48F4-83A9-876C9CACD705}" dt="2023-05-20T10:25:21.471" v="2140" actId="20577"/>
          <ac:spMkLst>
            <pc:docMk/>
            <pc:sldMk cId="861411439" sldId="462"/>
            <ac:spMk id="2" creationId="{6C4FB8E4-BA90-E443-1F97-F488651B5052}"/>
          </ac:spMkLst>
        </pc:spChg>
        <pc:graphicFrameChg chg="del">
          <ac:chgData name="Sâm Ngô Ngọc" userId="ae4caf3270ddc5e4" providerId="LiveId" clId="{F8E82718-0CD1-48F4-83A9-876C9CACD705}" dt="2023-05-20T10:21:53.819" v="1849" actId="478"/>
          <ac:graphicFrameMkLst>
            <pc:docMk/>
            <pc:sldMk cId="861411439" sldId="462"/>
            <ac:graphicFrameMk id="3" creationId="{D7C391A9-A4E9-8306-8AA5-032ABD362BEE}"/>
          </ac:graphicFrameMkLst>
        </pc:graphicFrameChg>
      </pc:sldChg>
      <pc:sldChg chg="modSp add mod">
        <pc:chgData name="Sâm Ngô Ngọc" userId="ae4caf3270ddc5e4" providerId="LiveId" clId="{F8E82718-0CD1-48F4-83A9-876C9CACD705}" dt="2023-05-20T13:49:08.424" v="2883" actId="207"/>
        <pc:sldMkLst>
          <pc:docMk/>
          <pc:sldMk cId="1091519241" sldId="463"/>
        </pc:sldMkLst>
        <pc:spChg chg="mod">
          <ac:chgData name="Sâm Ngô Ngọc" userId="ae4caf3270ddc5e4" providerId="LiveId" clId="{F8E82718-0CD1-48F4-83A9-876C9CACD705}" dt="2023-05-20T13:49:08.424" v="2883" actId="207"/>
          <ac:spMkLst>
            <pc:docMk/>
            <pc:sldMk cId="1091519241" sldId="463"/>
            <ac:spMk id="2" creationId="{6C4FB8E4-BA90-E443-1F97-F488651B5052}"/>
          </ac:spMkLst>
        </pc:spChg>
        <pc:spChg chg="mod">
          <ac:chgData name="Sâm Ngô Ngọc" userId="ae4caf3270ddc5e4" providerId="LiveId" clId="{F8E82718-0CD1-48F4-83A9-876C9CACD705}" dt="2023-05-20T10:26:05.518" v="2179" actId="20577"/>
          <ac:spMkLst>
            <pc:docMk/>
            <pc:sldMk cId="1091519241" sldId="463"/>
            <ac:spMk id="7" creationId="{B2AA74DD-4CCA-45C7-AA68-1858A98E0119}"/>
          </ac:spMkLst>
        </pc:spChg>
        <pc:spChg chg="mod">
          <ac:chgData name="Sâm Ngô Ngọc" userId="ae4caf3270ddc5e4" providerId="LiveId" clId="{F8E82718-0CD1-48F4-83A9-876C9CACD705}" dt="2023-05-20T10:26:11.963" v="2207" actId="20577"/>
          <ac:spMkLst>
            <pc:docMk/>
            <pc:sldMk cId="1091519241" sldId="463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F8E82718-0CD1-48F4-83A9-876C9CACD705}" dt="2023-05-20T13:51:03.172" v="3398" actId="207"/>
        <pc:sldMkLst>
          <pc:docMk/>
          <pc:sldMk cId="1594021612" sldId="464"/>
        </pc:sldMkLst>
        <pc:spChg chg="mod">
          <ac:chgData name="Sâm Ngô Ngọc" userId="ae4caf3270ddc5e4" providerId="LiveId" clId="{F8E82718-0CD1-48F4-83A9-876C9CACD705}" dt="2023-05-20T13:51:03.172" v="3398" actId="207"/>
          <ac:spMkLst>
            <pc:docMk/>
            <pc:sldMk cId="1594021612" sldId="464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8E82718-0CD1-48F4-83A9-876C9CACD705}" dt="2023-05-20T13:54:55.719" v="3569" actId="20577"/>
        <pc:sldMkLst>
          <pc:docMk/>
          <pc:sldMk cId="2965685397" sldId="465"/>
        </pc:sldMkLst>
        <pc:spChg chg="mod">
          <ac:chgData name="Sâm Ngô Ngọc" userId="ae4caf3270ddc5e4" providerId="LiveId" clId="{F8E82718-0CD1-48F4-83A9-876C9CACD705}" dt="2023-05-20T13:54:55.719" v="3569" actId="20577"/>
          <ac:spMkLst>
            <pc:docMk/>
            <pc:sldMk cId="2965685397" sldId="465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3:54:50.642" v="3554" actId="1076"/>
          <ac:spMkLst>
            <pc:docMk/>
            <pc:sldMk cId="2965685397" sldId="465"/>
            <ac:spMk id="4" creationId="{D4338089-414A-D4CA-8104-75EFC2F49D4B}"/>
          </ac:spMkLst>
        </pc:spChg>
      </pc:sldChg>
      <pc:sldChg chg="delSp modSp add mod">
        <pc:chgData name="Sâm Ngô Ngọc" userId="ae4caf3270ddc5e4" providerId="LiveId" clId="{F8E82718-0CD1-48F4-83A9-876C9CACD705}" dt="2023-05-20T13:59:05.119" v="3721" actId="20577"/>
        <pc:sldMkLst>
          <pc:docMk/>
          <pc:sldMk cId="1959551680" sldId="466"/>
        </pc:sldMkLst>
        <pc:spChg chg="mod">
          <ac:chgData name="Sâm Ngô Ngọc" userId="ae4caf3270ddc5e4" providerId="LiveId" clId="{F8E82718-0CD1-48F4-83A9-876C9CACD705}" dt="2023-05-20T13:59:05.119" v="3721" actId="20577"/>
          <ac:spMkLst>
            <pc:docMk/>
            <pc:sldMk cId="1959551680" sldId="466"/>
            <ac:spMk id="2" creationId="{6C4FB8E4-BA90-E443-1F97-F488651B5052}"/>
          </ac:spMkLst>
        </pc:spChg>
        <pc:spChg chg="del mod">
          <ac:chgData name="Sâm Ngô Ngọc" userId="ae4caf3270ddc5e4" providerId="LiveId" clId="{F8E82718-0CD1-48F4-83A9-876C9CACD705}" dt="2023-05-20T13:56:27.789" v="3578" actId="478"/>
          <ac:spMkLst>
            <pc:docMk/>
            <pc:sldMk cId="1959551680" sldId="466"/>
            <ac:spMk id="4" creationId="{D4338089-414A-D4CA-8104-75EFC2F49D4B}"/>
          </ac:spMkLst>
        </pc:spChg>
      </pc:sldChg>
      <pc:sldChg chg="add ord">
        <pc:chgData name="Sâm Ngô Ngọc" userId="ae4caf3270ddc5e4" providerId="LiveId" clId="{F8E82718-0CD1-48F4-83A9-876C9CACD705}" dt="2023-05-20T14:00:28.511" v="3747"/>
        <pc:sldMkLst>
          <pc:docMk/>
          <pc:sldMk cId="3568615806" sldId="467"/>
        </pc:sldMkLst>
      </pc:sldChg>
      <pc:sldChg chg="modSp add mod">
        <pc:chgData name="Sâm Ngô Ngọc" userId="ae4caf3270ddc5e4" providerId="LiveId" clId="{F8E82718-0CD1-48F4-83A9-876C9CACD705}" dt="2023-05-20T15:09:15.830" v="4769" actId="1076"/>
        <pc:sldMkLst>
          <pc:docMk/>
          <pc:sldMk cId="1032876372" sldId="468"/>
        </pc:sldMkLst>
        <pc:spChg chg="mod">
          <ac:chgData name="Sâm Ngô Ngọc" userId="ae4caf3270ddc5e4" providerId="LiveId" clId="{F8E82718-0CD1-48F4-83A9-876C9CACD705}" dt="2023-05-20T15:09:15.830" v="4769" actId="1076"/>
          <ac:spMkLst>
            <pc:docMk/>
            <pc:sldMk cId="1032876372" sldId="46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5:09:25.480" v="4770" actId="1076"/>
        <pc:sldMkLst>
          <pc:docMk/>
          <pc:sldMk cId="3889963993" sldId="469"/>
        </pc:sldMkLst>
        <pc:spChg chg="mod">
          <ac:chgData name="Sâm Ngô Ngọc" userId="ae4caf3270ddc5e4" providerId="LiveId" clId="{F8E82718-0CD1-48F4-83A9-876C9CACD705}" dt="2023-05-20T15:09:25.480" v="4770" actId="1076"/>
          <ac:spMkLst>
            <pc:docMk/>
            <pc:sldMk cId="3889963993" sldId="469"/>
            <ac:spMk id="2" creationId="{6C4FB8E4-BA90-E443-1F97-F488651B5052}"/>
          </ac:spMkLst>
        </pc:spChg>
      </pc:sldChg>
      <pc:sldChg chg="modSp add mod setBg">
        <pc:chgData name="Sâm Ngô Ngọc" userId="ae4caf3270ddc5e4" providerId="LiveId" clId="{F8E82718-0CD1-48F4-83A9-876C9CACD705}" dt="2023-05-20T15:20:29.766" v="5451" actId="20577"/>
        <pc:sldMkLst>
          <pc:docMk/>
          <pc:sldMk cId="721314553" sldId="470"/>
        </pc:sldMkLst>
        <pc:spChg chg="mod">
          <ac:chgData name="Sâm Ngô Ngọc" userId="ae4caf3270ddc5e4" providerId="LiveId" clId="{F8E82718-0CD1-48F4-83A9-876C9CACD705}" dt="2023-05-20T15:20:29.766" v="5451" actId="20577"/>
          <ac:spMkLst>
            <pc:docMk/>
            <pc:sldMk cId="721314553" sldId="470"/>
            <ac:spMk id="2" creationId="{6C4FB8E4-BA90-E443-1F97-F488651B5052}"/>
          </ac:spMkLst>
        </pc:spChg>
      </pc:sldChg>
      <pc:sldChg chg="addSp modSp add mod setBg">
        <pc:chgData name="Sâm Ngô Ngọc" userId="ae4caf3270ddc5e4" providerId="LiveId" clId="{F8E82718-0CD1-48F4-83A9-876C9CACD705}" dt="2023-05-20T15:31:22.377" v="6006"/>
        <pc:sldMkLst>
          <pc:docMk/>
          <pc:sldMk cId="55626625" sldId="471"/>
        </pc:sldMkLst>
        <pc:spChg chg="mod">
          <ac:chgData name="Sâm Ngô Ngọc" userId="ae4caf3270ddc5e4" providerId="LiveId" clId="{F8E82718-0CD1-48F4-83A9-876C9CACD705}" dt="2023-05-20T15:31:09.154" v="6000" actId="20577"/>
          <ac:spMkLst>
            <pc:docMk/>
            <pc:sldMk cId="55626625" sldId="471"/>
            <ac:spMk id="2" creationId="{6C4FB8E4-BA90-E443-1F97-F488651B5052}"/>
          </ac:spMkLst>
        </pc:spChg>
        <pc:spChg chg="add mod">
          <ac:chgData name="Sâm Ngô Ngọc" userId="ae4caf3270ddc5e4" providerId="LiveId" clId="{F8E82718-0CD1-48F4-83A9-876C9CACD705}" dt="2023-05-20T15:27:24.045" v="5873" actId="1037"/>
          <ac:spMkLst>
            <pc:docMk/>
            <pc:sldMk cId="55626625" sldId="471"/>
            <ac:spMk id="4" creationId="{54DEFEAE-61FC-8A44-5046-128A2444A9A6}"/>
          </ac:spMkLst>
        </pc:spChg>
        <pc:spChg chg="add mod">
          <ac:chgData name="Sâm Ngô Ngọc" userId="ae4caf3270ddc5e4" providerId="LiveId" clId="{F8E82718-0CD1-48F4-83A9-876C9CACD705}" dt="2023-05-20T15:30:49.579" v="5911" actId="1035"/>
          <ac:spMkLst>
            <pc:docMk/>
            <pc:sldMk cId="55626625" sldId="471"/>
            <ac:spMk id="8" creationId="{08C195BE-95B5-694F-6238-9A1B333EC056}"/>
          </ac:spMkLst>
        </pc:spChg>
      </pc:sldChg>
      <pc:sldChg chg="modSp add mod">
        <pc:chgData name="Sâm Ngô Ngọc" userId="ae4caf3270ddc5e4" providerId="LiveId" clId="{F8E82718-0CD1-48F4-83A9-876C9CACD705}" dt="2023-05-20T16:17:42.631" v="6589" actId="2710"/>
        <pc:sldMkLst>
          <pc:docMk/>
          <pc:sldMk cId="3977425982" sldId="472"/>
        </pc:sldMkLst>
        <pc:spChg chg="mod">
          <ac:chgData name="Sâm Ngô Ngọc" userId="ae4caf3270ddc5e4" providerId="LiveId" clId="{F8E82718-0CD1-48F4-83A9-876C9CACD705}" dt="2023-05-20T16:17:42.631" v="6589" actId="2710"/>
          <ac:spMkLst>
            <pc:docMk/>
            <pc:sldMk cId="3977425982" sldId="47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0T16:24:32.102" v="6719" actId="20577"/>
        <pc:sldMkLst>
          <pc:docMk/>
          <pc:sldMk cId="740282188" sldId="473"/>
        </pc:sldMkLst>
        <pc:spChg chg="mod">
          <ac:chgData name="Sâm Ngô Ngọc" userId="ae4caf3270ddc5e4" providerId="LiveId" clId="{F8E82718-0CD1-48F4-83A9-876C9CACD705}" dt="2023-05-20T16:24:32.102" v="6719" actId="20577"/>
          <ac:spMkLst>
            <pc:docMk/>
            <pc:sldMk cId="740282188" sldId="473"/>
            <ac:spMk id="2" creationId="{6C4FB8E4-BA90-E443-1F97-F488651B5052}"/>
          </ac:spMkLst>
        </pc:spChg>
      </pc:sldChg>
      <pc:sldChg chg="add del">
        <pc:chgData name="Sâm Ngô Ngọc" userId="ae4caf3270ddc5e4" providerId="LiveId" clId="{F8E82718-0CD1-48F4-83A9-876C9CACD705}" dt="2023-05-21T07:58:14.126" v="7299" actId="47"/>
        <pc:sldMkLst>
          <pc:docMk/>
          <pc:sldMk cId="2831408352" sldId="474"/>
        </pc:sldMkLst>
      </pc:sldChg>
      <pc:sldChg chg="modSp add mod ord">
        <pc:chgData name="Sâm Ngô Ngọc" userId="ae4caf3270ddc5e4" providerId="LiveId" clId="{F8E82718-0CD1-48F4-83A9-876C9CACD705}" dt="2023-05-21T08:07:15.234" v="7464" actId="20577"/>
        <pc:sldMkLst>
          <pc:docMk/>
          <pc:sldMk cId="3431690937" sldId="474"/>
        </pc:sldMkLst>
        <pc:spChg chg="mod">
          <ac:chgData name="Sâm Ngô Ngọc" userId="ae4caf3270ddc5e4" providerId="LiveId" clId="{F8E82718-0CD1-48F4-83A9-876C9CACD705}" dt="2023-05-21T08:07:15.234" v="7464" actId="20577"/>
          <ac:spMkLst>
            <pc:docMk/>
            <pc:sldMk cId="3431690937" sldId="474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8E82718-0CD1-48F4-83A9-876C9CACD705}" dt="2023-05-21T08:11:51.369" v="7707" actId="20577"/>
        <pc:sldMkLst>
          <pc:docMk/>
          <pc:sldMk cId="2523008590" sldId="475"/>
        </pc:sldMkLst>
        <pc:spChg chg="mod">
          <ac:chgData name="Sâm Ngô Ngọc" userId="ae4caf3270ddc5e4" providerId="LiveId" clId="{F8E82718-0CD1-48F4-83A9-876C9CACD705}" dt="2023-05-21T08:11:51.369" v="7707" actId="20577"/>
          <ac:spMkLst>
            <pc:docMk/>
            <pc:sldMk cId="2523008590" sldId="475"/>
            <ac:spMk id="2" creationId="{6C4FB8E4-BA90-E443-1F97-F488651B5052}"/>
          </ac:spMkLst>
        </pc:spChg>
      </pc:sldChg>
    </pc:docChg>
  </pc:docChgLst>
  <pc:docChgLst>
    <pc:chgData name="Ngo Ngoc Sam 20215469" userId="05e74509-6ee1-4a59-afb2-63018d41aa42" providerId="ADAL" clId="{A3C4CE01-5B86-4E36-9D46-63502E6F5BC4}"/>
    <pc:docChg chg="modSld">
      <pc:chgData name="Ngo Ngoc Sam 20215469" userId="05e74509-6ee1-4a59-afb2-63018d41aa42" providerId="ADAL" clId="{A3C4CE01-5B86-4E36-9D46-63502E6F5BC4}" dt="2023-06-04T07:01:04.355" v="77" actId="1035"/>
      <pc:docMkLst>
        <pc:docMk/>
      </pc:docMkLst>
      <pc:sldChg chg="modSp mod">
        <pc:chgData name="Ngo Ngoc Sam 20215469" userId="05e74509-6ee1-4a59-afb2-63018d41aa42" providerId="ADAL" clId="{A3C4CE01-5B86-4E36-9D46-63502E6F5BC4}" dt="2023-06-04T07:01:04.355" v="77" actId="1035"/>
        <pc:sldMkLst>
          <pc:docMk/>
          <pc:sldMk cId="3038705262" sldId="393"/>
        </pc:sldMkLst>
        <pc:spChg chg="mod">
          <ac:chgData name="Ngo Ngoc Sam 20215469" userId="05e74509-6ee1-4a59-afb2-63018d41aa42" providerId="ADAL" clId="{A3C4CE01-5B86-4E36-9D46-63502E6F5BC4}" dt="2023-06-04T07:01:04.355" v="77" actId="1035"/>
          <ac:spMkLst>
            <pc:docMk/>
            <pc:sldMk cId="3038705262" sldId="393"/>
            <ac:spMk id="8" creationId="{884563B1-13AE-4416-99F3-7E6EA49AC57C}"/>
          </ac:spMkLst>
        </pc:spChg>
      </pc:sldChg>
    </pc:docChg>
  </pc:docChgLst>
  <pc:docChgLst>
    <pc:chgData name="Sâm Ngô Ngọc" userId="ae4caf3270ddc5e4" providerId="LiveId" clId="{28E1D4DC-BB3D-453C-8197-8A7FE15C8E93}"/>
    <pc:docChg chg="undo redo custSel addSld delSld modSld sldOrd addSection modSection">
      <pc:chgData name="Sâm Ngô Ngọc" userId="ae4caf3270ddc5e4" providerId="LiveId" clId="{28E1D4DC-BB3D-453C-8197-8A7FE15C8E93}" dt="2023-05-08T13:10:21.388" v="16058" actId="20577"/>
      <pc:docMkLst>
        <pc:docMk/>
      </pc:docMkLst>
      <pc:sldChg chg="addSp modSp">
        <pc:chgData name="Sâm Ngô Ngọc" userId="ae4caf3270ddc5e4" providerId="LiveId" clId="{28E1D4DC-BB3D-453C-8197-8A7FE15C8E93}" dt="2023-05-07T08:38:34.061" v="1" actId="164"/>
        <pc:sldMkLst>
          <pc:docMk/>
          <pc:sldMk cId="251771882" sldId="257"/>
        </pc:sldMkLst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8" creationId="{D3AC0AC7-4B59-47C6-A8BD-236093DA00A7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9" creationId="{63BE8150-2F69-4DF6-BF4B-012533178F25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0" creationId="{40FD5572-3980-4455-B254-EEA4204E0DEE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11" creationId="{B0CE2396-04AD-4CBF-951B-19AD4CD6B661}"/>
          </ac:spMkLst>
        </pc:spChg>
        <pc:spChg chg="mod">
          <ac:chgData name="Sâm Ngô Ngọc" userId="ae4caf3270ddc5e4" providerId="LiveId" clId="{28E1D4DC-BB3D-453C-8197-8A7FE15C8E93}" dt="2023-05-07T08:38:34.061" v="1" actId="164"/>
          <ac:spMkLst>
            <pc:docMk/>
            <pc:sldMk cId="251771882" sldId="257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08:38:26.018" v="0" actId="164"/>
          <ac:spMkLst>
            <pc:docMk/>
            <pc:sldMk cId="251771882" sldId="257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7T08:38:26.018" v="0" actId="164"/>
          <ac:grpSpMkLst>
            <pc:docMk/>
            <pc:sldMk cId="251771882" sldId="257"/>
            <ac:grpSpMk id="5" creationId="{8DFD1B87-4588-F0AA-241C-DD03D148E42A}"/>
          </ac:grpSpMkLst>
        </pc:grpChg>
        <pc:grpChg chg="add mod">
          <ac:chgData name="Sâm Ngô Ngọc" userId="ae4caf3270ddc5e4" providerId="LiveId" clId="{28E1D4DC-BB3D-453C-8197-8A7FE15C8E93}" dt="2023-05-07T08:38:34.061" v="1" actId="164"/>
          <ac:grpSpMkLst>
            <pc:docMk/>
            <pc:sldMk cId="251771882" sldId="257"/>
            <ac:grpSpMk id="6" creationId="{0AC8AE8F-5933-6CE3-BF9D-CCC30079505A}"/>
          </ac:grpSpMkLst>
        </pc:grpChg>
      </pc:sldChg>
      <pc:sldChg chg="delSp setBg">
        <pc:chgData name="Sâm Ngô Ngọc" userId="ae4caf3270ddc5e4" providerId="LiveId" clId="{28E1D4DC-BB3D-453C-8197-8A7FE15C8E93}" dt="2023-05-07T08:38:48.720" v="8"/>
        <pc:sldMkLst>
          <pc:docMk/>
          <pc:sldMk cId="2982654001" sldId="262"/>
        </pc:sldMkLst>
        <pc:picChg chg="del">
          <ac:chgData name="Sâm Ngô Ngọc" userId="ae4caf3270ddc5e4" providerId="LiveId" clId="{28E1D4DC-BB3D-453C-8197-8A7FE15C8E93}" dt="2023-05-07T08:38:41.978" v="2" actId="478"/>
          <ac:picMkLst>
            <pc:docMk/>
            <pc:sldMk cId="2982654001" sldId="262"/>
            <ac:picMk id="8" creationId="{353A7291-4566-6546-4A53-7CCA2653FF34}"/>
          </ac:picMkLst>
        </pc:picChg>
      </pc:sldChg>
      <pc:sldChg chg="addSp modSp mod">
        <pc:chgData name="Sâm Ngô Ngọc" userId="ae4caf3270ddc5e4" providerId="LiveId" clId="{28E1D4DC-BB3D-453C-8197-8A7FE15C8E93}" dt="2023-05-07T15:49:58.173" v="3233" actId="20577"/>
        <pc:sldMkLst>
          <pc:docMk/>
          <pc:sldMk cId="3006370717" sldId="267"/>
        </pc:sldMkLst>
        <pc:spChg chg="mod">
          <ac:chgData name="Sâm Ngô Ngọc" userId="ae4caf3270ddc5e4" providerId="LiveId" clId="{28E1D4DC-BB3D-453C-8197-8A7FE15C8E93}" dt="2023-05-07T15:49:58.173" v="3233" actId="20577"/>
          <ac:spMkLst>
            <pc:docMk/>
            <pc:sldMk cId="3006370717" sldId="267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5:48:20.700" v="3069" actId="1076"/>
          <ac:spMkLst>
            <pc:docMk/>
            <pc:sldMk cId="3006370717" sldId="26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5:49:23.959" v="3156" actId="14100"/>
          <ac:spMkLst>
            <pc:docMk/>
            <pc:sldMk cId="3006370717" sldId="267"/>
            <ac:spMk id="4" creationId="{F5ED3204-1218-C0C8-D316-5C450023A6A2}"/>
          </ac:spMkLst>
        </pc:spChg>
      </pc:sldChg>
      <pc:sldChg chg="modSp mod">
        <pc:chgData name="Sâm Ngô Ngọc" userId="ae4caf3270ddc5e4" providerId="LiveId" clId="{28E1D4DC-BB3D-453C-8197-8A7FE15C8E93}" dt="2023-05-08T09:56:00.287" v="15344" actId="20577"/>
        <pc:sldMkLst>
          <pc:docMk/>
          <pc:sldMk cId="4282670801" sldId="272"/>
        </pc:sldMkLst>
        <pc:spChg chg="mod">
          <ac:chgData name="Sâm Ngô Ngọc" userId="ae4caf3270ddc5e4" providerId="LiveId" clId="{28E1D4DC-BB3D-453C-8197-8A7FE15C8E93}" dt="2023-05-08T09:56:00.287" v="15344" actId="20577"/>
          <ac:spMkLst>
            <pc:docMk/>
            <pc:sldMk cId="4282670801" sldId="272"/>
            <ac:spMk id="2" creationId="{6D12DEAD-CDB7-29DB-04BB-1CFC91723007}"/>
          </ac:spMkLst>
        </pc:spChg>
      </pc:sldChg>
      <pc:sldChg chg="modSp mod">
        <pc:chgData name="Sâm Ngô Ngọc" userId="ae4caf3270ddc5e4" providerId="LiveId" clId="{28E1D4DC-BB3D-453C-8197-8A7FE15C8E93}" dt="2023-05-08T09:53:44.691" v="15145" actId="20577"/>
        <pc:sldMkLst>
          <pc:docMk/>
          <pc:sldMk cId="4093378301" sldId="276"/>
        </pc:sldMkLst>
        <pc:spChg chg="mod">
          <ac:chgData name="Sâm Ngô Ngọc" userId="ae4caf3270ddc5e4" providerId="LiveId" clId="{28E1D4DC-BB3D-453C-8197-8A7FE15C8E93}" dt="2023-05-08T09:53:44.691" v="15145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54000819" sldId="297"/>
        </pc:sldMkLst>
      </pc:sldChg>
      <pc:sldChg chg="del">
        <pc:chgData name="Sâm Ngô Ngọc" userId="ae4caf3270ddc5e4" providerId="LiveId" clId="{28E1D4DC-BB3D-453C-8197-8A7FE15C8E93}" dt="2023-05-08T09:54:23.718" v="15166" actId="47"/>
        <pc:sldMkLst>
          <pc:docMk/>
          <pc:sldMk cId="716065398" sldId="315"/>
        </pc:sldMkLst>
      </pc:sldChg>
      <pc:sldChg chg="modSp mod setBg">
        <pc:chgData name="Sâm Ngô Ngọc" userId="ae4caf3270ddc5e4" providerId="LiveId" clId="{28E1D4DC-BB3D-453C-8197-8A7FE15C8E93}" dt="2023-05-07T14:29:18.009" v="1618" actId="20577"/>
        <pc:sldMkLst>
          <pc:docMk/>
          <pc:sldMk cId="1244889510" sldId="363"/>
        </pc:sldMkLst>
        <pc:spChg chg="mod">
          <ac:chgData name="Sâm Ngô Ngọc" userId="ae4caf3270ddc5e4" providerId="LiveId" clId="{28E1D4DC-BB3D-453C-8197-8A7FE15C8E93}" dt="2023-05-07T14:29:18.009" v="1618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541829343" sldId="368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997843214" sldId="369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1942864774" sldId="370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2107290166" sldId="371"/>
        </pc:sldMkLst>
      </pc:sldChg>
      <pc:sldChg chg="del">
        <pc:chgData name="Sâm Ngô Ngọc" userId="ae4caf3270ddc5e4" providerId="LiveId" clId="{28E1D4DC-BB3D-453C-8197-8A7FE15C8E93}" dt="2023-05-07T15:56:59.675" v="3235" actId="47"/>
        <pc:sldMkLst>
          <pc:docMk/>
          <pc:sldMk cId="3016617897" sldId="372"/>
        </pc:sldMkLst>
      </pc:sldChg>
      <pc:sldChg chg="addSp modSp mod">
        <pc:chgData name="Sâm Ngô Ngọc" userId="ae4caf3270ddc5e4" providerId="LiveId" clId="{28E1D4DC-BB3D-453C-8197-8A7FE15C8E93}" dt="2023-05-07T17:53:14.609" v="4155" actId="207"/>
        <pc:sldMkLst>
          <pc:docMk/>
          <pc:sldMk cId="3818345128" sldId="373"/>
        </pc:sldMkLst>
        <pc:spChg chg="add mod">
          <ac:chgData name="Sâm Ngô Ngọc" userId="ae4caf3270ddc5e4" providerId="LiveId" clId="{28E1D4DC-BB3D-453C-8197-8A7FE15C8E93}" dt="2023-05-07T17:53:14.609" v="4155" actId="207"/>
          <ac:spMkLst>
            <pc:docMk/>
            <pc:sldMk cId="3818345128" sldId="373"/>
            <ac:spMk id="3" creationId="{67633494-FA30-535A-1B62-6500C3B0582B}"/>
          </ac:spMkLst>
        </pc:spChg>
        <pc:picChg chg="add mod">
          <ac:chgData name="Sâm Ngô Ngọc" userId="ae4caf3270ddc5e4" providerId="LiveId" clId="{28E1D4DC-BB3D-453C-8197-8A7FE15C8E93}" dt="2023-05-07T08:44:59.607" v="11" actId="1076"/>
          <ac:picMkLst>
            <pc:docMk/>
            <pc:sldMk cId="3818345128" sldId="373"/>
            <ac:picMk id="1026" creationId="{5444F8DB-F508-DD0E-ECF7-5230E1F1DB75}"/>
          </ac:picMkLst>
        </pc:picChg>
      </pc:sldChg>
      <pc:sldChg chg="addSp delSp modSp">
        <pc:chgData name="Sâm Ngô Ngọc" userId="ae4caf3270ddc5e4" providerId="LiveId" clId="{28E1D4DC-BB3D-453C-8197-8A7FE15C8E93}" dt="2023-05-07T08:47:21.215" v="32" actId="1076"/>
        <pc:sldMkLst>
          <pc:docMk/>
          <pc:sldMk cId="723495555" sldId="374"/>
        </pc:sldMkLst>
        <pc:picChg chg="del">
          <ac:chgData name="Sâm Ngô Ngọc" userId="ae4caf3270ddc5e4" providerId="LiveId" clId="{28E1D4DC-BB3D-453C-8197-8A7FE15C8E93}" dt="2023-05-07T08:45:45.971" v="12" actId="478"/>
          <ac:picMkLst>
            <pc:docMk/>
            <pc:sldMk cId="723495555" sldId="374"/>
            <ac:picMk id="1026" creationId="{5444F8DB-F508-DD0E-ECF7-5230E1F1DB75}"/>
          </ac:picMkLst>
        </pc:picChg>
        <pc:picChg chg="add del mod">
          <ac:chgData name="Sâm Ngô Ngọc" userId="ae4caf3270ddc5e4" providerId="LiveId" clId="{28E1D4DC-BB3D-453C-8197-8A7FE15C8E93}" dt="2023-05-07T08:46:26.264" v="20" actId="478"/>
          <ac:picMkLst>
            <pc:docMk/>
            <pc:sldMk cId="723495555" sldId="374"/>
            <ac:picMk id="2050" creationId="{E1C89DC1-1161-3846-3BE7-E60D4C8CF9E1}"/>
          </ac:picMkLst>
        </pc:picChg>
        <pc:picChg chg="add mod">
          <ac:chgData name="Sâm Ngô Ngọc" userId="ae4caf3270ddc5e4" providerId="LiveId" clId="{28E1D4DC-BB3D-453C-8197-8A7FE15C8E93}" dt="2023-05-07T08:47:21.215" v="32" actId="1076"/>
          <ac:picMkLst>
            <pc:docMk/>
            <pc:sldMk cId="723495555" sldId="374"/>
            <ac:picMk id="2052" creationId="{5A278D6A-EF84-4E80-007B-BEBC1E3377B6}"/>
          </ac:picMkLst>
        </pc:picChg>
        <pc:picChg chg="add mod">
          <ac:chgData name="Sâm Ngô Ngọc" userId="ae4caf3270ddc5e4" providerId="LiveId" clId="{28E1D4DC-BB3D-453C-8197-8A7FE15C8E93}" dt="2023-05-07T08:47:17.327" v="31" actId="1076"/>
          <ac:picMkLst>
            <pc:docMk/>
            <pc:sldMk cId="723495555" sldId="374"/>
            <ac:picMk id="2054" creationId="{6AC5729C-96C2-54E4-FF8B-602A95DF039C}"/>
          </ac:picMkLst>
        </pc:picChg>
      </pc:sldChg>
      <pc:sldChg chg="addSp delSp modSp">
        <pc:chgData name="Sâm Ngô Ngọc" userId="ae4caf3270ddc5e4" providerId="LiveId" clId="{28E1D4DC-BB3D-453C-8197-8A7FE15C8E93}" dt="2023-05-07T09:18:10.177" v="782" actId="15415"/>
        <pc:sldMkLst>
          <pc:docMk/>
          <pc:sldMk cId="2594766916" sldId="375"/>
        </pc:sldMkLst>
        <pc:spChg chg="add mod">
          <ac:chgData name="Sâm Ngô Ngọc" userId="ae4caf3270ddc5e4" providerId="LiveId" clId="{28E1D4DC-BB3D-453C-8197-8A7FE15C8E93}" dt="2023-05-07T09:18:10.177" v="782" actId="15415"/>
          <ac:spMkLst>
            <pc:docMk/>
            <pc:sldMk cId="2594766916" sldId="375"/>
            <ac:spMk id="3" creationId="{CE29D99E-B374-3507-B499-3A7A31709965}"/>
          </ac:spMkLst>
        </pc:spChg>
        <pc:picChg chg="del">
          <ac:chgData name="Sâm Ngô Ngọc" userId="ae4caf3270ddc5e4" providerId="LiveId" clId="{28E1D4DC-BB3D-453C-8197-8A7FE15C8E93}" dt="2023-05-07T08:48:19.366" v="33" actId="478"/>
          <ac:picMkLst>
            <pc:docMk/>
            <pc:sldMk cId="2594766916" sldId="375"/>
            <ac:picMk id="2052" creationId="{5A278D6A-EF84-4E80-007B-BEBC1E3377B6}"/>
          </ac:picMkLst>
        </pc:picChg>
        <pc:picChg chg="del">
          <ac:chgData name="Sâm Ngô Ngọc" userId="ae4caf3270ddc5e4" providerId="LiveId" clId="{28E1D4DC-BB3D-453C-8197-8A7FE15C8E93}" dt="2023-05-07T08:48:20.893" v="34" actId="478"/>
          <ac:picMkLst>
            <pc:docMk/>
            <pc:sldMk cId="2594766916" sldId="375"/>
            <ac:picMk id="2054" creationId="{6AC5729C-96C2-54E4-FF8B-602A95DF039C}"/>
          </ac:picMkLst>
        </pc:picChg>
      </pc:sldChg>
      <pc:sldChg chg="modSp setBg">
        <pc:chgData name="Sâm Ngô Ngọc" userId="ae4caf3270ddc5e4" providerId="LiveId" clId="{28E1D4DC-BB3D-453C-8197-8A7FE15C8E93}" dt="2023-05-07T09:18:01.426" v="781" actId="15415"/>
        <pc:sldMkLst>
          <pc:docMk/>
          <pc:sldMk cId="789049655" sldId="376"/>
        </pc:sldMkLst>
        <pc:spChg chg="mod">
          <ac:chgData name="Sâm Ngô Ngọc" userId="ae4caf3270ddc5e4" providerId="LiveId" clId="{28E1D4DC-BB3D-453C-8197-8A7FE15C8E93}" dt="2023-05-07T09:02:47.645" v="431" actId="20577"/>
          <ac:spMkLst>
            <pc:docMk/>
            <pc:sldMk cId="789049655" sldId="376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8:01.426" v="781" actId="15415"/>
          <ac:spMkLst>
            <pc:docMk/>
            <pc:sldMk cId="789049655" sldId="376"/>
            <ac:spMk id="3" creationId="{CE29D99E-B374-3507-B499-3A7A31709965}"/>
          </ac:spMkLst>
        </pc:spChg>
        <pc:picChg chg="mod">
          <ac:chgData name="Sâm Ngô Ngọc" userId="ae4caf3270ddc5e4" providerId="LiveId" clId="{28E1D4DC-BB3D-453C-8197-8A7FE15C8E93}" dt="2023-05-07T09:00:08.887" v="371"/>
          <ac:picMkLst>
            <pc:docMk/>
            <pc:sldMk cId="789049655" sldId="376"/>
            <ac:picMk id="8" creationId="{8738789E-2AD0-E225-4834-59198C2BB76D}"/>
          </ac:picMkLst>
        </pc:picChg>
      </pc:sldChg>
      <pc:sldChg chg="modSp">
        <pc:chgData name="Sâm Ngô Ngọc" userId="ae4caf3270ddc5e4" providerId="LiveId" clId="{28E1D4DC-BB3D-453C-8197-8A7FE15C8E93}" dt="2023-05-07T09:06:17.815" v="620" actId="20577"/>
        <pc:sldMkLst>
          <pc:docMk/>
          <pc:sldMk cId="3429015544" sldId="377"/>
        </pc:sldMkLst>
        <pc:spChg chg="mod">
          <ac:chgData name="Sâm Ngô Ngọc" userId="ae4caf3270ddc5e4" providerId="LiveId" clId="{28E1D4DC-BB3D-453C-8197-8A7FE15C8E93}" dt="2023-05-07T09:06:10.094" v="616" actId="20577"/>
          <ac:spMkLst>
            <pc:docMk/>
            <pc:sldMk cId="3429015544" sldId="37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06:17.815" v="620" actId="20577"/>
          <ac:spMkLst>
            <pc:docMk/>
            <pc:sldMk cId="3429015544" sldId="377"/>
            <ac:spMk id="3" creationId="{CE29D99E-B374-3507-B499-3A7A31709965}"/>
          </ac:spMkLst>
        </pc:spChg>
      </pc:sldChg>
      <pc:sldChg chg="addSp delSp modSp del">
        <pc:chgData name="Sâm Ngô Ngọc" userId="ae4caf3270ddc5e4" providerId="LiveId" clId="{28E1D4DC-BB3D-453C-8197-8A7FE15C8E93}" dt="2023-05-07T14:20:59.761" v="1444" actId="47"/>
        <pc:sldMkLst>
          <pc:docMk/>
          <pc:sldMk cId="2033224523" sldId="378"/>
        </pc:sldMkLst>
        <pc:spChg chg="mod">
          <ac:chgData name="Sâm Ngô Ngọc" userId="ae4caf3270ddc5e4" providerId="LiveId" clId="{28E1D4DC-BB3D-453C-8197-8A7FE15C8E93}" dt="2023-05-07T11:02:06.217" v="1132" actId="20577"/>
          <ac:spMkLst>
            <pc:docMk/>
            <pc:sldMk cId="2033224523" sldId="378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1:02:22.072" v="1136"/>
          <ac:spMkLst>
            <pc:docMk/>
            <pc:sldMk cId="2033224523" sldId="378"/>
            <ac:spMk id="3" creationId="{41EF1D20-4F12-F6F9-68A7-E7D8FF38FA07}"/>
          </ac:spMkLst>
        </pc:spChg>
        <pc:spChg chg="add mod">
          <ac:chgData name="Sâm Ngô Ngọc" userId="ae4caf3270ddc5e4" providerId="LiveId" clId="{28E1D4DC-BB3D-453C-8197-8A7FE15C8E93}" dt="2023-05-07T11:04:16.997" v="1225" actId="20577"/>
          <ac:spMkLst>
            <pc:docMk/>
            <pc:sldMk cId="2033224523" sldId="378"/>
            <ac:spMk id="4" creationId="{8F3B03FF-7A03-6FD0-C5BE-7EE1FBBBE743}"/>
          </ac:spMkLst>
        </pc:spChg>
      </pc:sldChg>
      <pc:sldChg chg="addSp modSp">
        <pc:chgData name="Sâm Ngô Ngọc" userId="ae4caf3270ddc5e4" providerId="LiveId" clId="{28E1D4DC-BB3D-453C-8197-8A7FE15C8E93}" dt="2023-05-07T09:21:08.438" v="861" actId="20577"/>
        <pc:sldMkLst>
          <pc:docMk/>
          <pc:sldMk cId="2933169628" sldId="379"/>
        </pc:sldMkLst>
        <pc:spChg chg="mod">
          <ac:chgData name="Sâm Ngô Ngọc" userId="ae4caf3270ddc5e4" providerId="LiveId" clId="{28E1D4DC-BB3D-453C-8197-8A7FE15C8E93}" dt="2023-05-07T09:20:44.012" v="855" actId="20577"/>
          <ac:spMkLst>
            <pc:docMk/>
            <pc:sldMk cId="2933169628" sldId="379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17:50.043" v="779" actId="15415"/>
          <ac:spMkLst>
            <pc:docMk/>
            <pc:sldMk cId="2933169628" sldId="379"/>
            <ac:spMk id="8" creationId="{E71162E1-7C4C-EC74-2B5A-D7AF3561E0EB}"/>
          </ac:spMkLst>
        </pc:spChg>
        <pc:spChg chg="mod">
          <ac:chgData name="Sâm Ngô Ngọc" userId="ae4caf3270ddc5e4" providerId="LiveId" clId="{28E1D4DC-BB3D-453C-8197-8A7FE15C8E93}" dt="2023-05-07T09:19:22.839" v="840" actId="403"/>
          <ac:spMkLst>
            <pc:docMk/>
            <pc:sldMk cId="2933169628" sldId="379"/>
            <ac:spMk id="12" creationId="{0A1558D8-D401-448B-3C38-DC41C01E0D38}"/>
          </ac:spMkLst>
        </pc:spChg>
        <pc:spChg chg="add mod">
          <ac:chgData name="Sâm Ngô Ngọc" userId="ae4caf3270ddc5e4" providerId="LiveId" clId="{28E1D4DC-BB3D-453C-8197-8A7FE15C8E93}" dt="2023-05-07T09:19:50.229" v="853" actId="20577"/>
          <ac:spMkLst>
            <pc:docMk/>
            <pc:sldMk cId="2933169628" sldId="379"/>
            <ac:spMk id="13" creationId="{C3DEE5AA-710A-EBFC-2B28-E45967DC57FC}"/>
          </ac:spMkLst>
        </pc:spChg>
        <pc:spChg chg="add mod">
          <ac:chgData name="Sâm Ngô Ngọc" userId="ae4caf3270ddc5e4" providerId="LiveId" clId="{28E1D4DC-BB3D-453C-8197-8A7FE15C8E93}" dt="2023-05-07T09:21:08.438" v="861" actId="20577"/>
          <ac:spMkLst>
            <pc:docMk/>
            <pc:sldMk cId="2933169628" sldId="379"/>
            <ac:spMk id="18" creationId="{BE68F959-868C-9667-C787-A81A037E9FB4}"/>
          </ac:spMkLst>
        </pc:spChg>
      </pc:sldChg>
      <pc:sldChg chg="modSp setBg">
        <pc:chgData name="Sâm Ngô Ngọc" userId="ae4caf3270ddc5e4" providerId="LiveId" clId="{28E1D4DC-BB3D-453C-8197-8A7FE15C8E93}" dt="2023-05-07T09:24:13.539" v="919" actId="20577"/>
        <pc:sldMkLst>
          <pc:docMk/>
          <pc:sldMk cId="3649253800" sldId="380"/>
        </pc:sldMkLst>
        <pc:spChg chg="mod">
          <ac:chgData name="Sâm Ngô Ngọc" userId="ae4caf3270ddc5e4" providerId="LiveId" clId="{28E1D4DC-BB3D-453C-8197-8A7FE15C8E93}" dt="2023-05-07T09:24:13.539" v="919" actId="20577"/>
          <ac:spMkLst>
            <pc:docMk/>
            <pc:sldMk cId="3649253800" sldId="380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09:23:42.813" v="874" actId="403"/>
          <ac:spMkLst>
            <pc:docMk/>
            <pc:sldMk cId="3649253800" sldId="380"/>
            <ac:spMk id="4" creationId="{E75FE95A-6CA6-EDD6-78D4-2FAFD34F7F6F}"/>
          </ac:spMkLst>
        </pc:spChg>
      </pc:sldChg>
      <pc:sldChg chg="addSp modSp mod">
        <pc:chgData name="Sâm Ngô Ngọc" userId="ae4caf3270ddc5e4" providerId="LiveId" clId="{28E1D4DC-BB3D-453C-8197-8A7FE15C8E93}" dt="2023-05-08T11:24:32.647" v="16038" actId="20577"/>
        <pc:sldMkLst>
          <pc:docMk/>
          <pc:sldMk cId="1518303678" sldId="381"/>
        </pc:sldMkLst>
        <pc:spChg chg="mod">
          <ac:chgData name="Sâm Ngô Ngọc" userId="ae4caf3270ddc5e4" providerId="LiveId" clId="{28E1D4DC-BB3D-453C-8197-8A7FE15C8E93}" dt="2023-05-08T11:24:32.647" v="16038" actId="20577"/>
          <ac:spMkLst>
            <pc:docMk/>
            <pc:sldMk cId="1518303678" sldId="381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18:43.404" v="1377" actId="15415"/>
          <ac:spMkLst>
            <pc:docMk/>
            <pc:sldMk cId="1518303678" sldId="381"/>
            <ac:spMk id="4" creationId="{8F3B03FF-7A03-6FD0-C5BE-7EE1FBBBE743}"/>
          </ac:spMkLst>
        </pc:spChg>
        <pc:picChg chg="add mod">
          <ac:chgData name="Sâm Ngô Ngọc" userId="ae4caf3270ddc5e4" providerId="LiveId" clId="{28E1D4DC-BB3D-453C-8197-8A7FE15C8E93}" dt="2023-05-07T14:15:53.022" v="1263" actId="1076"/>
          <ac:picMkLst>
            <pc:docMk/>
            <pc:sldMk cId="1518303678" sldId="381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8T11:24:52.922" v="16056" actId="20577"/>
        <pc:sldMkLst>
          <pc:docMk/>
          <pc:sldMk cId="2968603083" sldId="382"/>
        </pc:sldMkLst>
        <pc:spChg chg="mod">
          <ac:chgData name="Sâm Ngô Ngọc" userId="ae4caf3270ddc5e4" providerId="LiveId" clId="{28E1D4DC-BB3D-453C-8197-8A7FE15C8E93}" dt="2023-05-08T11:24:52.922" v="16056" actId="20577"/>
          <ac:spMkLst>
            <pc:docMk/>
            <pc:sldMk cId="2968603083" sldId="382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0:46.409" v="1443" actId="20577"/>
          <ac:spMkLst>
            <pc:docMk/>
            <pc:sldMk cId="2968603083" sldId="382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0:42.198" v="1437" actId="1076"/>
          <ac:picMkLst>
            <pc:docMk/>
            <pc:sldMk cId="2968603083" sldId="382"/>
            <ac:picMk id="5" creationId="{586FFC80-8F5C-B5C1-7877-D605866B987E}"/>
          </ac:picMkLst>
        </pc:picChg>
      </pc:sldChg>
      <pc:sldChg chg="modSp add mod ord">
        <pc:chgData name="Sâm Ngô Ngọc" userId="ae4caf3270ddc5e4" providerId="LiveId" clId="{28E1D4DC-BB3D-453C-8197-8A7FE15C8E93}" dt="2023-05-07T14:25:43.792" v="1532" actId="11"/>
        <pc:sldMkLst>
          <pc:docMk/>
          <pc:sldMk cId="1753079142" sldId="383"/>
        </pc:sldMkLst>
        <pc:spChg chg="mod">
          <ac:chgData name="Sâm Ngô Ngọc" userId="ae4caf3270ddc5e4" providerId="LiveId" clId="{28E1D4DC-BB3D-453C-8197-8A7FE15C8E93}" dt="2023-05-07T14:25:43.792" v="1532" actId="11"/>
          <ac:spMkLst>
            <pc:docMk/>
            <pc:sldMk cId="1753079142" sldId="383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4:20.526" v="1529" actId="20577"/>
          <ac:spMkLst>
            <pc:docMk/>
            <pc:sldMk cId="1753079142" sldId="383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4:36.830" v="1530" actId="14826"/>
          <ac:picMkLst>
            <pc:docMk/>
            <pc:sldMk cId="1753079142" sldId="383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4:28:50.830" v="1587" actId="1076"/>
        <pc:sldMkLst>
          <pc:docMk/>
          <pc:sldMk cId="1761626984" sldId="384"/>
        </pc:sldMkLst>
        <pc:spChg chg="mod">
          <ac:chgData name="Sâm Ngô Ngọc" userId="ae4caf3270ddc5e4" providerId="LiveId" clId="{28E1D4DC-BB3D-453C-8197-8A7FE15C8E93}" dt="2023-05-07T14:27:09.277" v="1575" actId="20577"/>
          <ac:spMkLst>
            <pc:docMk/>
            <pc:sldMk cId="1761626984" sldId="384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7T14:28:18.665" v="1583" actId="20577"/>
          <ac:spMkLst>
            <pc:docMk/>
            <pc:sldMk cId="1761626984" sldId="384"/>
            <ac:spMk id="4" creationId="{8F3B03FF-7A03-6FD0-C5BE-7EE1FBBBE743}"/>
          </ac:spMkLst>
        </pc:spChg>
        <pc:picChg chg="mod">
          <ac:chgData name="Sâm Ngô Ngọc" userId="ae4caf3270ddc5e4" providerId="LiveId" clId="{28E1D4DC-BB3D-453C-8197-8A7FE15C8E93}" dt="2023-05-07T14:28:50.830" v="1587" actId="1076"/>
          <ac:picMkLst>
            <pc:docMk/>
            <pc:sldMk cId="1761626984" sldId="384"/>
            <ac:picMk id="5" creationId="{586FFC80-8F5C-B5C1-7877-D605866B987E}"/>
          </ac:picMkLst>
        </pc:picChg>
      </pc:sldChg>
      <pc:sldChg chg="delSp modSp add mod">
        <pc:chgData name="Sâm Ngô Ngọc" userId="ae4caf3270ddc5e4" providerId="LiveId" clId="{28E1D4DC-BB3D-453C-8197-8A7FE15C8E93}" dt="2023-05-07T14:31:56.077" v="2064" actId="20577"/>
        <pc:sldMkLst>
          <pc:docMk/>
          <pc:sldMk cId="3306744991" sldId="385"/>
        </pc:sldMkLst>
        <pc:spChg chg="mod">
          <ac:chgData name="Sâm Ngô Ngọc" userId="ae4caf3270ddc5e4" providerId="LiveId" clId="{28E1D4DC-BB3D-453C-8197-8A7FE15C8E93}" dt="2023-05-07T14:31:56.077" v="2064" actId="20577"/>
          <ac:spMkLst>
            <pc:docMk/>
            <pc:sldMk cId="3306744991" sldId="385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7T14:30:22.205" v="1762" actId="478"/>
          <ac:spMkLst>
            <pc:docMk/>
            <pc:sldMk cId="3306744991" sldId="385"/>
            <ac:spMk id="4" creationId="{8F3B03FF-7A03-6FD0-C5BE-7EE1FBBBE743}"/>
          </ac:spMkLst>
        </pc:spChg>
        <pc:picChg chg="del">
          <ac:chgData name="Sâm Ngô Ngọc" userId="ae4caf3270ddc5e4" providerId="LiveId" clId="{28E1D4DC-BB3D-453C-8197-8A7FE15C8E93}" dt="2023-05-07T14:30:22.686" v="1763" actId="478"/>
          <ac:picMkLst>
            <pc:docMk/>
            <pc:sldMk cId="3306744991" sldId="385"/>
            <ac:picMk id="5" creationId="{586FFC80-8F5C-B5C1-7877-D605866B987E}"/>
          </ac:picMkLst>
        </pc:picChg>
      </pc:sldChg>
      <pc:sldChg chg="modSp add mod">
        <pc:chgData name="Sâm Ngô Ngọc" userId="ae4caf3270ddc5e4" providerId="LiveId" clId="{28E1D4DC-BB3D-453C-8197-8A7FE15C8E93}" dt="2023-05-07T15:23:05.290" v="2866" actId="207"/>
        <pc:sldMkLst>
          <pc:docMk/>
          <pc:sldMk cId="2765270998" sldId="386"/>
        </pc:sldMkLst>
        <pc:spChg chg="mod">
          <ac:chgData name="Sâm Ngô Ngọc" userId="ae4caf3270ddc5e4" providerId="LiveId" clId="{28E1D4DC-BB3D-453C-8197-8A7FE15C8E93}" dt="2023-05-07T15:23:05.290" v="2866" actId="207"/>
          <ac:spMkLst>
            <pc:docMk/>
            <pc:sldMk cId="2765270998" sldId="386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7T16:04:09.167" v="3442" actId="20577"/>
        <pc:sldMkLst>
          <pc:docMk/>
          <pc:sldMk cId="1529509295" sldId="387"/>
        </pc:sldMkLst>
        <pc:spChg chg="mod">
          <ac:chgData name="Sâm Ngô Ngọc" userId="ae4caf3270ddc5e4" providerId="LiveId" clId="{28E1D4DC-BB3D-453C-8197-8A7FE15C8E93}" dt="2023-05-07T16:01:30.678" v="3261" actId="113"/>
          <ac:spMkLst>
            <pc:docMk/>
            <pc:sldMk cId="1529509295" sldId="387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6:01:17.448" v="3237" actId="478"/>
          <ac:spMkLst>
            <pc:docMk/>
            <pc:sldMk cId="1529509295" sldId="387"/>
            <ac:spMk id="3" creationId="{319F8DE5-F96D-7767-C37E-EC00A10502A5}"/>
          </ac:spMkLst>
        </pc:spChg>
        <pc:spChg chg="add mod">
          <ac:chgData name="Sâm Ngô Ngọc" userId="ae4caf3270ddc5e4" providerId="LiveId" clId="{28E1D4DC-BB3D-453C-8197-8A7FE15C8E93}" dt="2023-05-07T16:04:09.167" v="3442" actId="20577"/>
          <ac:spMkLst>
            <pc:docMk/>
            <pc:sldMk cId="1529509295" sldId="387"/>
            <ac:spMk id="5" creationId="{7464945E-026D-D70D-C611-C7253ADA564F}"/>
          </ac:spMkLst>
        </pc:spChg>
      </pc:sldChg>
      <pc:sldChg chg="addSp delSp modSp add del mod ord">
        <pc:chgData name="Sâm Ngô Ngọc" userId="ae4caf3270ddc5e4" providerId="LiveId" clId="{28E1D4DC-BB3D-453C-8197-8A7FE15C8E93}" dt="2023-05-07T17:14:54.433" v="3765" actId="47"/>
        <pc:sldMkLst>
          <pc:docMk/>
          <pc:sldMk cId="4032814744" sldId="388"/>
        </pc:sldMkLst>
        <pc:spChg chg="mod">
          <ac:chgData name="Sâm Ngô Ngọc" userId="ae4caf3270ddc5e4" providerId="LiveId" clId="{28E1D4DC-BB3D-453C-8197-8A7FE15C8E93}" dt="2023-05-07T17:10:48.991" v="3476" actId="20577"/>
          <ac:spMkLst>
            <pc:docMk/>
            <pc:sldMk cId="4032814744" sldId="388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6:04:32.837" v="3449" actId="1076"/>
          <ac:spMkLst>
            <pc:docMk/>
            <pc:sldMk cId="4032814744" sldId="388"/>
            <ac:spMk id="3" creationId="{319F8DE5-F96D-7767-C37E-EC00A10502A5}"/>
          </ac:spMkLst>
        </pc:spChg>
        <pc:spChg chg="del mod">
          <ac:chgData name="Sâm Ngô Ngọc" userId="ae4caf3270ddc5e4" providerId="LiveId" clId="{28E1D4DC-BB3D-453C-8197-8A7FE15C8E93}" dt="2023-05-07T16:04:27.655" v="3448" actId="478"/>
          <ac:spMkLst>
            <pc:docMk/>
            <pc:sldMk cId="4032814744" sldId="388"/>
            <ac:spMk id="4" creationId="{F5ED3204-1218-C0C8-D316-5C450023A6A2}"/>
          </ac:spMkLst>
        </pc:spChg>
        <pc:picChg chg="add mod">
          <ac:chgData name="Sâm Ngô Ngọc" userId="ae4caf3270ddc5e4" providerId="LiveId" clId="{28E1D4DC-BB3D-453C-8197-8A7FE15C8E93}" dt="2023-05-07T17:10:46.147" v="3475" actId="1076"/>
          <ac:picMkLst>
            <pc:docMk/>
            <pc:sldMk cId="4032814744" sldId="388"/>
            <ac:picMk id="8" creationId="{8DFEC81B-D855-5995-192C-F4F58E17245D}"/>
          </ac:picMkLst>
        </pc:picChg>
      </pc:sldChg>
      <pc:sldChg chg="addSp delSp modSp add del mod">
        <pc:chgData name="Sâm Ngô Ngọc" userId="ae4caf3270ddc5e4" providerId="LiveId" clId="{28E1D4DC-BB3D-453C-8197-8A7FE15C8E93}" dt="2023-05-07T17:14:49.704" v="3764" actId="47"/>
        <pc:sldMkLst>
          <pc:docMk/>
          <pc:sldMk cId="387072627" sldId="389"/>
        </pc:sldMkLst>
        <pc:spChg chg="mod">
          <ac:chgData name="Sâm Ngô Ngọc" userId="ae4caf3270ddc5e4" providerId="LiveId" clId="{28E1D4DC-BB3D-453C-8197-8A7FE15C8E93}" dt="2023-05-07T17:12:53.432" v="3707" actId="20577"/>
          <ac:spMkLst>
            <pc:docMk/>
            <pc:sldMk cId="387072627" sldId="389"/>
            <ac:spMk id="2" creationId="{6D12DEAD-CDB7-29DB-04BB-1CFC91723007}"/>
          </ac:spMkLst>
        </pc:spChg>
        <pc:spChg chg="add mod">
          <ac:chgData name="Sâm Ngô Ngọc" userId="ae4caf3270ddc5e4" providerId="LiveId" clId="{28E1D4DC-BB3D-453C-8197-8A7FE15C8E93}" dt="2023-05-07T17:14:15.244" v="3758" actId="20577"/>
          <ac:spMkLst>
            <pc:docMk/>
            <pc:sldMk cId="387072627" sldId="389"/>
            <ac:spMk id="5" creationId="{FF677F9D-58A6-5AEF-E256-89E50EC11910}"/>
          </ac:spMkLst>
        </pc:spChg>
        <pc:picChg chg="add del mod">
          <ac:chgData name="Sâm Ngô Ngọc" userId="ae4caf3270ddc5e4" providerId="LiveId" clId="{28E1D4DC-BB3D-453C-8197-8A7FE15C8E93}" dt="2023-05-07T17:13:28.868" v="3720" actId="1076"/>
          <ac:picMkLst>
            <pc:docMk/>
            <pc:sldMk cId="387072627" sldId="389"/>
            <ac:picMk id="4" creationId="{BB7EE94F-0B24-60F4-0A21-288D4A23E167}"/>
          </ac:picMkLst>
        </pc:picChg>
        <pc:picChg chg="del">
          <ac:chgData name="Sâm Ngô Ngọc" userId="ae4caf3270ddc5e4" providerId="LiveId" clId="{28E1D4DC-BB3D-453C-8197-8A7FE15C8E93}" dt="2023-05-07T17:11:21.955" v="3501" actId="478"/>
          <ac:picMkLst>
            <pc:docMk/>
            <pc:sldMk cId="387072627" sldId="389"/>
            <ac:picMk id="8" creationId="{8DFEC81B-D855-5995-192C-F4F58E17245D}"/>
          </ac:picMkLst>
        </pc:picChg>
      </pc:sldChg>
      <pc:sldChg chg="addSp modSp add mod">
        <pc:chgData name="Sâm Ngô Ngọc" userId="ae4caf3270ddc5e4" providerId="LiveId" clId="{28E1D4DC-BB3D-453C-8197-8A7FE15C8E93}" dt="2023-05-07T17:15:12.180" v="3771"/>
        <pc:sldMkLst>
          <pc:docMk/>
          <pc:sldMk cId="1791943886" sldId="390"/>
        </pc:sldMkLst>
        <pc:spChg chg="mod">
          <ac:chgData name="Sâm Ngô Ngọc" userId="ae4caf3270ddc5e4" providerId="LiveId" clId="{28E1D4DC-BB3D-453C-8197-8A7FE15C8E93}" dt="2023-05-07T17:14:43.180" v="3762" actId="2710"/>
          <ac:spMkLst>
            <pc:docMk/>
            <pc:sldMk cId="1791943886" sldId="390"/>
            <ac:spMk id="2" creationId="{6D12DEAD-CDB7-29DB-04BB-1CFC91723007}"/>
          </ac:spMkLst>
        </pc:spChg>
        <pc:spChg chg="mod">
          <ac:chgData name="Sâm Ngô Ngọc" userId="ae4caf3270ddc5e4" providerId="LiveId" clId="{28E1D4DC-BB3D-453C-8197-8A7FE15C8E93}" dt="2023-05-07T17:15:05.307" v="3767" actId="1076"/>
          <ac:spMkLst>
            <pc:docMk/>
            <pc:sldMk cId="1791943886" sldId="390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5:09.357" v="3769"/>
          <ac:spMkLst>
            <pc:docMk/>
            <pc:sldMk cId="1791943886" sldId="390"/>
            <ac:spMk id="8" creationId="{FE6984E5-B83A-8B55-456C-E85F709E9740}"/>
          </ac:spMkLst>
        </pc:spChg>
        <pc:spChg chg="add mod">
          <ac:chgData name="Sâm Ngô Ngọc" userId="ae4caf3270ddc5e4" providerId="LiveId" clId="{28E1D4DC-BB3D-453C-8197-8A7FE15C8E93}" dt="2023-05-07T17:15:12.180" v="3771"/>
          <ac:spMkLst>
            <pc:docMk/>
            <pc:sldMk cId="1791943886" sldId="390"/>
            <ac:spMk id="11" creationId="{4A7B330F-F893-CBEC-B9DD-89A517A58CB1}"/>
          </ac:spMkLst>
        </pc:spChg>
        <pc:picChg chg="mod">
          <ac:chgData name="Sâm Ngô Ngọc" userId="ae4caf3270ddc5e4" providerId="LiveId" clId="{28E1D4DC-BB3D-453C-8197-8A7FE15C8E93}" dt="2023-05-07T17:15:01.651" v="3766" actId="1076"/>
          <ac:picMkLst>
            <pc:docMk/>
            <pc:sldMk cId="1791943886" sldId="390"/>
            <ac:picMk id="4" creationId="{BB7EE94F-0B24-60F4-0A21-288D4A23E167}"/>
          </ac:picMkLst>
        </pc:picChg>
      </pc:sldChg>
      <pc:sldChg chg="addSp delSp modSp add mod">
        <pc:chgData name="Sâm Ngô Ngọc" userId="ae4caf3270ddc5e4" providerId="LiveId" clId="{28E1D4DC-BB3D-453C-8197-8A7FE15C8E93}" dt="2023-05-07T17:17:01.933" v="3963" actId="1076"/>
        <pc:sldMkLst>
          <pc:docMk/>
          <pc:sldMk cId="1946186268" sldId="391"/>
        </pc:sldMkLst>
        <pc:spChg chg="mod">
          <ac:chgData name="Sâm Ngô Ngọc" userId="ae4caf3270ddc5e4" providerId="LiveId" clId="{28E1D4DC-BB3D-453C-8197-8A7FE15C8E93}" dt="2023-05-07T17:16:02.579" v="3910" actId="20577"/>
          <ac:spMkLst>
            <pc:docMk/>
            <pc:sldMk cId="1946186268" sldId="391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5:19.322" v="3774" actId="478"/>
          <ac:spMkLst>
            <pc:docMk/>
            <pc:sldMk cId="1946186268" sldId="391"/>
            <ac:spMk id="5" creationId="{FF677F9D-58A6-5AEF-E256-89E50EC11910}"/>
          </ac:spMkLst>
        </pc:spChg>
        <pc:spChg chg="add mod">
          <ac:chgData name="Sâm Ngô Ngọc" userId="ae4caf3270ddc5e4" providerId="LiveId" clId="{28E1D4DC-BB3D-453C-8197-8A7FE15C8E93}" dt="2023-05-07T17:17:01.933" v="3963" actId="1076"/>
          <ac:spMkLst>
            <pc:docMk/>
            <pc:sldMk cId="1946186268" sldId="391"/>
            <ac:spMk id="8" creationId="{6EDB2333-1C62-0730-5216-0A8B9DFAB0E9}"/>
          </ac:spMkLst>
        </pc:spChg>
        <pc:picChg chg="del">
          <ac:chgData name="Sâm Ngô Ngọc" userId="ae4caf3270ddc5e4" providerId="LiveId" clId="{28E1D4DC-BB3D-453C-8197-8A7FE15C8E93}" dt="2023-05-07T17:15:16.074" v="3773" actId="478"/>
          <ac:picMkLst>
            <pc:docMk/>
            <pc:sldMk cId="1946186268" sldId="391"/>
            <ac:picMk id="4" creationId="{BB7EE94F-0B24-60F4-0A21-288D4A23E167}"/>
          </ac:picMkLst>
        </pc:picChg>
      </pc:sldChg>
      <pc:sldChg chg="delSp modSp add mod">
        <pc:chgData name="Sâm Ngô Ngọc" userId="ae4caf3270ddc5e4" providerId="LiveId" clId="{28E1D4DC-BB3D-453C-8197-8A7FE15C8E93}" dt="2023-05-07T17:20:26.537" v="4123" actId="20577"/>
        <pc:sldMkLst>
          <pc:docMk/>
          <pc:sldMk cId="3042712317" sldId="392"/>
        </pc:sldMkLst>
        <pc:spChg chg="del mod">
          <ac:chgData name="Sâm Ngô Ngọc" userId="ae4caf3270ddc5e4" providerId="LiveId" clId="{28E1D4DC-BB3D-453C-8197-8A7FE15C8E93}" dt="2023-05-07T17:17:16.794" v="3968"/>
          <ac:spMkLst>
            <pc:docMk/>
            <pc:sldMk cId="3042712317" sldId="392"/>
            <ac:spMk id="2" creationId="{6D12DEAD-CDB7-29DB-04BB-1CFC91723007}"/>
          </ac:spMkLst>
        </pc:spChg>
        <pc:spChg chg="del">
          <ac:chgData name="Sâm Ngô Ngọc" userId="ae4caf3270ddc5e4" providerId="LiveId" clId="{28E1D4DC-BB3D-453C-8197-8A7FE15C8E93}" dt="2023-05-07T17:17:16.768" v="3966" actId="478"/>
          <ac:spMkLst>
            <pc:docMk/>
            <pc:sldMk cId="3042712317" sldId="392"/>
            <ac:spMk id="3" creationId="{319F8DE5-F96D-7767-C37E-EC00A10502A5}"/>
          </ac:spMkLst>
        </pc:spChg>
        <pc:spChg chg="mod">
          <ac:chgData name="Sâm Ngô Ngọc" userId="ae4caf3270ddc5e4" providerId="LiveId" clId="{28E1D4DC-BB3D-453C-8197-8A7FE15C8E93}" dt="2023-05-07T17:20:26.537" v="4123" actId="20577"/>
          <ac:spMkLst>
            <pc:docMk/>
            <pc:sldMk cId="3042712317" sldId="392"/>
            <ac:spMk id="8" creationId="{6EDB2333-1C62-0730-5216-0A8B9DFAB0E9}"/>
          </ac:spMkLst>
        </pc:spChg>
      </pc:sldChg>
      <pc:sldChg chg="modSp add mod ord">
        <pc:chgData name="Sâm Ngô Ngọc" userId="ae4caf3270ddc5e4" providerId="LiveId" clId="{28E1D4DC-BB3D-453C-8197-8A7FE15C8E93}" dt="2023-05-07T17:57:23.083" v="4356" actId="1076"/>
        <pc:sldMkLst>
          <pc:docMk/>
          <pc:sldMk cId="3038705262" sldId="393"/>
        </pc:sldMkLst>
        <pc:spChg chg="mod">
          <ac:chgData name="Sâm Ngô Ngọc" userId="ae4caf3270ddc5e4" providerId="LiveId" clId="{28E1D4DC-BB3D-453C-8197-8A7FE15C8E93}" dt="2023-05-07T17:57:23.083" v="4356" actId="1076"/>
          <ac:spMkLst>
            <pc:docMk/>
            <pc:sldMk cId="3038705262" sldId="393"/>
            <ac:spMk id="8" creationId="{884563B1-13AE-4416-99F3-7E6EA49AC57C}"/>
          </ac:spMkLst>
        </pc:spChg>
      </pc:sldChg>
      <pc:sldChg chg="addSp delSp modSp add mod ord">
        <pc:chgData name="Sâm Ngô Ngọc" userId="ae4caf3270ddc5e4" providerId="LiveId" clId="{28E1D4DC-BB3D-453C-8197-8A7FE15C8E93}" dt="2023-05-08T04:03:27.996" v="7635" actId="465"/>
        <pc:sldMkLst>
          <pc:docMk/>
          <pc:sldMk cId="3910014284" sldId="394"/>
        </pc:sldMkLst>
        <pc:spChg chg="mod">
          <ac:chgData name="Sâm Ngô Ngọc" userId="ae4caf3270ddc5e4" providerId="LiveId" clId="{28E1D4DC-BB3D-453C-8197-8A7FE15C8E93}" dt="2023-05-07T18:07:12.349" v="4494"/>
          <ac:spMkLst>
            <pc:docMk/>
            <pc:sldMk cId="3910014284" sldId="394"/>
            <ac:spMk id="4" creationId="{A335A660-6949-1905-1252-0615F16F2BFC}"/>
          </ac:spMkLst>
        </pc:spChg>
        <pc:spChg chg="mod">
          <ac:chgData name="Sâm Ngô Ngọc" userId="ae4caf3270ddc5e4" providerId="LiveId" clId="{28E1D4DC-BB3D-453C-8197-8A7FE15C8E93}" dt="2023-05-08T04:02:59.946" v="7632" actId="20577"/>
          <ac:spMkLst>
            <pc:docMk/>
            <pc:sldMk cId="3910014284" sldId="394"/>
            <ac:spMk id="7" creationId="{55EBBD54-8EA9-011C-CD2D-55B4C58D76F1}"/>
          </ac:spMkLst>
        </pc:spChg>
        <pc:spChg chg="mod">
          <ac:chgData name="Sâm Ngô Ngọc" userId="ae4caf3270ddc5e4" providerId="LiveId" clId="{28E1D4DC-BB3D-453C-8197-8A7FE15C8E93}" dt="2023-05-07T18:07:49.772" v="4538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28E1D4DC-BB3D-453C-8197-8A7FE15C8E93}" dt="2023-05-08T04:02:21.326" v="7534"/>
          <ac:spMkLst>
            <pc:docMk/>
            <pc:sldMk cId="3910014284" sldId="394"/>
            <ac:spMk id="14" creationId="{74AF3FFC-BA38-2CD8-F900-3C9CE09A9E85}"/>
          </ac:spMkLst>
        </pc:spChg>
        <pc:spChg chg="mod">
          <ac:chgData name="Sâm Ngô Ngọc" userId="ae4caf3270ddc5e4" providerId="LiveId" clId="{28E1D4DC-BB3D-453C-8197-8A7FE15C8E93}" dt="2023-05-07T18:07:52.558" v="4539"/>
          <ac:spMkLst>
            <pc:docMk/>
            <pc:sldMk cId="3910014284" sldId="394"/>
            <ac:spMk id="14" creationId="{C802D363-E846-6346-8A45-F87E406C8306}"/>
          </ac:spMkLst>
        </pc:spChg>
        <pc:spChg chg="mod">
          <ac:chgData name="Sâm Ngô Ngọc" userId="ae4caf3270ddc5e4" providerId="LiveId" clId="{28E1D4DC-BB3D-453C-8197-8A7FE15C8E93}" dt="2023-05-08T04:02:31.106" v="7537" actId="20577"/>
          <ac:spMkLst>
            <pc:docMk/>
            <pc:sldMk cId="3910014284" sldId="394"/>
            <ac:spMk id="15" creationId="{5F9D4531-B414-1560-5CDF-29351CF97C93}"/>
          </ac:spMkLst>
        </pc:spChg>
        <pc:spChg chg="mod">
          <ac:chgData name="Sâm Ngô Ngọc" userId="ae4caf3270ddc5e4" providerId="LiveId" clId="{28E1D4DC-BB3D-453C-8197-8A7FE15C8E93}" dt="2023-05-07T18:08:26.335" v="4601" actId="1076"/>
          <ac:spMkLst>
            <pc:docMk/>
            <pc:sldMk cId="3910014284" sldId="394"/>
            <ac:spMk id="15" creationId="{8A88597F-6D20-7D59-3496-75F2A6C6F0B6}"/>
          </ac:spMkLst>
        </pc:spChg>
        <pc:spChg chg="mod">
          <ac:chgData name="Sâm Ngô Ngọc" userId="ae4caf3270ddc5e4" providerId="LiveId" clId="{28E1D4DC-BB3D-453C-8197-8A7FE15C8E93}" dt="2023-05-07T18:08:22.385" v="4599" actId="20577"/>
          <ac:spMkLst>
            <pc:docMk/>
            <pc:sldMk cId="3910014284" sldId="394"/>
            <ac:spMk id="16" creationId="{323C2670-A8D8-C9E7-7DC1-7E5056831719}"/>
          </ac:spMkLst>
        </pc:spChg>
        <pc:spChg chg="mod">
          <ac:chgData name="Sâm Ngô Ngọc" userId="ae4caf3270ddc5e4" providerId="LiveId" clId="{28E1D4DC-BB3D-453C-8197-8A7FE15C8E93}" dt="2023-05-08T04:02:55.484" v="7631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28E1D4DC-BB3D-453C-8197-8A7FE15C8E93}" dt="2023-05-07T18:07:18.929" v="4497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28E1D4DC-BB3D-453C-8197-8A7FE15C8E93}" dt="2023-05-07T18:08:43.403" v="4611" actId="20577"/>
          <ac:spMkLst>
            <pc:docMk/>
            <pc:sldMk cId="3910014284" sldId="394"/>
            <ac:spMk id="36" creationId="{1D154696-20A3-4769-BCDF-44E06BD191E4}"/>
          </ac:spMkLst>
        </pc:spChg>
        <pc:grpChg chg="add 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2" creationId="{E6702582-9433-716D-2431-0C24C3736786}"/>
          </ac:grpSpMkLst>
        </pc:grpChg>
        <pc:grpChg chg="mod">
          <ac:chgData name="Sâm Ngô Ngọc" userId="ae4caf3270ddc5e4" providerId="LiveId" clId="{28E1D4DC-BB3D-453C-8197-8A7FE15C8E93}" dt="2023-05-08T04:03:27.996" v="7635" actId="465"/>
          <ac:grpSpMkLst>
            <pc:docMk/>
            <pc:sldMk cId="3910014284" sldId="394"/>
            <ac:grpSpMk id="5" creationId="{8DFD1B87-4588-F0AA-241C-DD03D148E42A}"/>
          </ac:grpSpMkLst>
        </pc:grpChg>
        <pc:grpChg chg="mod">
          <ac:chgData name="Sâm Ngô Ngọc" userId="ae4caf3270ddc5e4" providerId="LiveId" clId="{28E1D4DC-BB3D-453C-8197-8A7FE15C8E93}" dt="2023-05-07T18:07:24.786" v="4498" actId="1076"/>
          <ac:grpSpMkLst>
            <pc:docMk/>
            <pc:sldMk cId="3910014284" sldId="394"/>
            <ac:grpSpMk id="6" creationId="{0AC8AE8F-5933-6CE3-BF9D-CCC30079505A}"/>
          </ac:grpSpMkLst>
        </pc:grpChg>
        <pc:grpChg chg="add mod">
          <ac:chgData name="Sâm Ngô Ngọc" userId="ae4caf3270ddc5e4" providerId="LiveId" clId="{28E1D4DC-BB3D-453C-8197-8A7FE15C8E93}" dt="2023-05-08T04:02:24.332" v="7535" actId="1076"/>
          <ac:grpSpMkLst>
            <pc:docMk/>
            <pc:sldMk cId="3910014284" sldId="394"/>
            <ac:grpSpMk id="13" creationId="{4600B1C9-6AD5-3B21-4B8C-A87BBFFEEFC8}"/>
          </ac:grpSpMkLst>
        </pc:grpChg>
        <pc:grpChg chg="add del mod">
          <ac:chgData name="Sâm Ngô Ngọc" userId="ae4caf3270ddc5e4" providerId="LiveId" clId="{28E1D4DC-BB3D-453C-8197-8A7FE15C8E93}" dt="2023-05-07T18:08:31.105" v="4603" actId="478"/>
          <ac:grpSpMkLst>
            <pc:docMk/>
            <pc:sldMk cId="3910014284" sldId="394"/>
            <ac:grpSpMk id="13" creationId="{76DBA6FA-C5DF-A335-3D4B-4B141C8BBBE1}"/>
          </ac:grpSpMkLst>
        </pc:grpChg>
      </pc:sldChg>
      <pc:sldChg chg="addSp delSp modSp add mod ord">
        <pc:chgData name="Sâm Ngô Ngọc" userId="ae4caf3270ddc5e4" providerId="LiveId" clId="{28E1D4DC-BB3D-453C-8197-8A7FE15C8E93}" dt="2023-05-07T18:24:56.205" v="4834" actId="20577"/>
        <pc:sldMkLst>
          <pc:docMk/>
          <pc:sldMk cId="1904492225" sldId="395"/>
        </pc:sldMkLst>
        <pc:spChg chg="mod">
          <ac:chgData name="Sâm Ngô Ngọc" userId="ae4caf3270ddc5e4" providerId="LiveId" clId="{28E1D4DC-BB3D-453C-8197-8A7FE15C8E93}" dt="2023-05-07T18:24:56.205" v="4834" actId="20577"/>
          <ac:spMkLst>
            <pc:docMk/>
            <pc:sldMk cId="1904492225" sldId="395"/>
            <ac:spMk id="2" creationId="{6C4FB8E4-BA90-E443-1F97-F488651B5052}"/>
          </ac:spMkLst>
        </pc:spChg>
        <pc:spChg chg="add del mod">
          <ac:chgData name="Sâm Ngô Ngọc" userId="ae4caf3270ddc5e4" providerId="LiveId" clId="{28E1D4DC-BB3D-453C-8197-8A7FE15C8E93}" dt="2023-05-07T18:23:03.290" v="4747" actId="478"/>
          <ac:spMkLst>
            <pc:docMk/>
            <pc:sldMk cId="1904492225" sldId="395"/>
            <ac:spMk id="3" creationId="{6A35BC73-0864-B037-2B46-182CCA093DE0}"/>
          </ac:spMkLst>
        </pc:spChg>
        <pc:spChg chg="mod">
          <ac:chgData name="Sâm Ngô Ngọc" userId="ae4caf3270ddc5e4" providerId="LiveId" clId="{28E1D4DC-BB3D-453C-8197-8A7FE15C8E93}" dt="2023-05-07T18:09:38.165" v="4654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7T18:29:54.559" v="5036" actId="1076"/>
        <pc:sldMkLst>
          <pc:docMk/>
          <pc:sldMk cId="202467308" sldId="396"/>
        </pc:sldMkLst>
        <pc:spChg chg="del">
          <ac:chgData name="Sâm Ngô Ngọc" userId="ae4caf3270ddc5e4" providerId="LiveId" clId="{28E1D4DC-BB3D-453C-8197-8A7FE15C8E93}" dt="2023-05-07T18:27:03.472" v="4838" actId="478"/>
          <ac:spMkLst>
            <pc:docMk/>
            <pc:sldMk cId="202467308" sldId="396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29:54.559" v="5036" actId="1076"/>
          <ac:spMkLst>
            <pc:docMk/>
            <pc:sldMk cId="202467308" sldId="396"/>
            <ac:spMk id="3" creationId="{DAD48F89-C3C3-7038-738A-394E6D4A8BC4}"/>
          </ac:spMkLst>
        </pc:spChg>
        <pc:spChg chg="add mod">
          <ac:chgData name="Sâm Ngô Ngọc" userId="ae4caf3270ddc5e4" providerId="LiveId" clId="{28E1D4DC-BB3D-453C-8197-8A7FE15C8E93}" dt="2023-05-07T18:29:38.161" v="5028" actId="1076"/>
          <ac:spMkLst>
            <pc:docMk/>
            <pc:sldMk cId="202467308" sldId="396"/>
            <ac:spMk id="4" creationId="{5F69ED97-67B8-D4F7-6E83-210C010ECEAE}"/>
          </ac:spMkLst>
        </pc:spChg>
        <pc:spChg chg="add mod">
          <ac:chgData name="Sâm Ngô Ngọc" userId="ae4caf3270ddc5e4" providerId="LiveId" clId="{28E1D4DC-BB3D-453C-8197-8A7FE15C8E93}" dt="2023-05-07T18:29:46.132" v="5035" actId="20577"/>
          <ac:spMkLst>
            <pc:docMk/>
            <pc:sldMk cId="202467308" sldId="396"/>
            <ac:spMk id="5" creationId="{BE14E8B1-BA6A-6679-821D-8EEED4E90406}"/>
          </ac:spMkLst>
        </pc:spChg>
        <pc:picChg chg="add mod">
          <ac:chgData name="Sâm Ngô Ngọc" userId="ae4caf3270ddc5e4" providerId="LiveId" clId="{28E1D4DC-BB3D-453C-8197-8A7FE15C8E93}" dt="2023-05-07T18:29:27.493" v="5025" actId="14100"/>
          <ac:picMkLst>
            <pc:docMk/>
            <pc:sldMk cId="202467308" sldId="396"/>
            <ac:picMk id="1026" creationId="{DF3FA2ED-7702-C605-3DBE-2B84FE4EDF50}"/>
          </ac:picMkLst>
        </pc:picChg>
      </pc:sldChg>
      <pc:sldChg chg="modSp add mod ord">
        <pc:chgData name="Sâm Ngô Ngọc" userId="ae4caf3270ddc5e4" providerId="LiveId" clId="{28E1D4DC-BB3D-453C-8197-8A7FE15C8E93}" dt="2023-05-07T18:31:28.916" v="5295" actId="20577"/>
        <pc:sldMkLst>
          <pc:docMk/>
          <pc:sldMk cId="3501580004" sldId="397"/>
        </pc:sldMkLst>
        <pc:spChg chg="mod">
          <ac:chgData name="Sâm Ngô Ngọc" userId="ae4caf3270ddc5e4" providerId="LiveId" clId="{28E1D4DC-BB3D-453C-8197-8A7FE15C8E93}" dt="2023-05-07T18:31:28.916" v="5295" actId="20577"/>
          <ac:spMkLst>
            <pc:docMk/>
            <pc:sldMk cId="3501580004" sldId="397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28E1D4DC-BB3D-453C-8197-8A7FE15C8E93}" dt="2023-05-07T18:36:42.267" v="5742" actId="1076"/>
        <pc:sldMkLst>
          <pc:docMk/>
          <pc:sldMk cId="3243435095" sldId="398"/>
        </pc:sldMkLst>
        <pc:spChg chg="mod">
          <ac:chgData name="Sâm Ngô Ngọc" userId="ae4caf3270ddc5e4" providerId="LiveId" clId="{28E1D4DC-BB3D-453C-8197-8A7FE15C8E93}" dt="2023-05-07T18:35:53.386" v="5736" actId="122"/>
          <ac:spMkLst>
            <pc:docMk/>
            <pc:sldMk cId="3243435095" sldId="398"/>
            <ac:spMk id="2" creationId="{6C4FB8E4-BA90-E443-1F97-F488651B5052}"/>
          </ac:spMkLst>
        </pc:spChg>
        <pc:picChg chg="add mod">
          <ac:chgData name="Sâm Ngô Ngọc" userId="ae4caf3270ddc5e4" providerId="LiveId" clId="{28E1D4DC-BB3D-453C-8197-8A7FE15C8E93}" dt="2023-05-07T18:36:19.810" v="5738" actId="1076"/>
          <ac:picMkLst>
            <pc:docMk/>
            <pc:sldMk cId="3243435095" sldId="398"/>
            <ac:picMk id="3" creationId="{E6967D5B-2389-317C-2968-0C31C37E7420}"/>
          </ac:picMkLst>
        </pc:picChg>
        <pc:picChg chg="add mod">
          <ac:chgData name="Sâm Ngô Ngọc" userId="ae4caf3270ddc5e4" providerId="LiveId" clId="{28E1D4DC-BB3D-453C-8197-8A7FE15C8E93}" dt="2023-05-07T18:36:42.267" v="5742" actId="1076"/>
          <ac:picMkLst>
            <pc:docMk/>
            <pc:sldMk cId="3243435095" sldId="398"/>
            <ac:picMk id="5" creationId="{B96BA84E-60B7-BA4E-5318-CFB1D6F54377}"/>
          </ac:picMkLst>
        </pc:picChg>
      </pc:sldChg>
      <pc:sldChg chg="delSp modSp add mod setBg">
        <pc:chgData name="Sâm Ngô Ngọc" userId="ae4caf3270ddc5e4" providerId="LiveId" clId="{28E1D4DC-BB3D-453C-8197-8A7FE15C8E93}" dt="2023-05-07T18:44:28.641" v="6778" actId="20577"/>
        <pc:sldMkLst>
          <pc:docMk/>
          <pc:sldMk cId="2076656733" sldId="399"/>
        </pc:sldMkLst>
        <pc:spChg chg="mod">
          <ac:chgData name="Sâm Ngô Ngọc" userId="ae4caf3270ddc5e4" providerId="LiveId" clId="{28E1D4DC-BB3D-453C-8197-8A7FE15C8E93}" dt="2023-05-07T18:44:28.641" v="6778" actId="20577"/>
          <ac:spMkLst>
            <pc:docMk/>
            <pc:sldMk cId="2076656733" sldId="399"/>
            <ac:spMk id="2" creationId="{6C4FB8E4-BA90-E443-1F97-F488651B5052}"/>
          </ac:spMkLst>
        </pc:spChg>
        <pc:picChg chg="del">
          <ac:chgData name="Sâm Ngô Ngọc" userId="ae4caf3270ddc5e4" providerId="LiveId" clId="{28E1D4DC-BB3D-453C-8197-8A7FE15C8E93}" dt="2023-05-07T18:37:16.681" v="5745" actId="478"/>
          <ac:picMkLst>
            <pc:docMk/>
            <pc:sldMk cId="2076656733" sldId="399"/>
            <ac:picMk id="3" creationId="{E6967D5B-2389-317C-2968-0C31C37E7420}"/>
          </ac:picMkLst>
        </pc:picChg>
        <pc:picChg chg="del">
          <ac:chgData name="Sâm Ngô Ngọc" userId="ae4caf3270ddc5e4" providerId="LiveId" clId="{28E1D4DC-BB3D-453C-8197-8A7FE15C8E93}" dt="2023-05-07T18:37:15.961" v="5744" actId="478"/>
          <ac:picMkLst>
            <pc:docMk/>
            <pc:sldMk cId="2076656733" sldId="399"/>
            <ac:picMk id="5" creationId="{B96BA84E-60B7-BA4E-5318-CFB1D6F54377}"/>
          </ac:picMkLst>
        </pc:picChg>
      </pc:sldChg>
      <pc:sldChg chg="addSp delSp modSp add mod setBg delAnim modAnim">
        <pc:chgData name="Sâm Ngô Ngọc" userId="ae4caf3270ddc5e4" providerId="LiveId" clId="{28E1D4DC-BB3D-453C-8197-8A7FE15C8E93}" dt="2023-05-07T18:47:43.536" v="6827" actId="478"/>
        <pc:sldMkLst>
          <pc:docMk/>
          <pc:sldMk cId="2647462332" sldId="400"/>
        </pc:sldMkLst>
        <pc:spChg chg="mod">
          <ac:chgData name="Sâm Ngô Ngọc" userId="ae4caf3270ddc5e4" providerId="LiveId" clId="{28E1D4DC-BB3D-453C-8197-8A7FE15C8E93}" dt="2023-05-07T18:47:24.247" v="6817" actId="6549"/>
          <ac:spMkLst>
            <pc:docMk/>
            <pc:sldMk cId="2647462332" sldId="400"/>
            <ac:spMk id="2" creationId="{6C4FB8E4-BA90-E443-1F97-F488651B5052}"/>
          </ac:spMkLst>
        </pc:spChg>
        <pc:picChg chg="add del mod modCrop">
          <ac:chgData name="Sâm Ngô Ngọc" userId="ae4caf3270ddc5e4" providerId="LiveId" clId="{28E1D4DC-BB3D-453C-8197-8A7FE15C8E93}" dt="2023-05-07T18:47:41.281" v="6826" actId="478"/>
          <ac:picMkLst>
            <pc:docMk/>
            <pc:sldMk cId="2647462332" sldId="400"/>
            <ac:picMk id="4" creationId="{675E1098-52CB-10A3-D2F3-B9814E8842B8}"/>
          </ac:picMkLst>
        </pc:picChg>
        <pc:cxnChg chg="add del mod">
          <ac:chgData name="Sâm Ngô Ngọc" userId="ae4caf3270ddc5e4" providerId="LiveId" clId="{28E1D4DC-BB3D-453C-8197-8A7FE15C8E93}" dt="2023-05-07T18:47:43.536" v="6827" actId="478"/>
          <ac:cxnSpMkLst>
            <pc:docMk/>
            <pc:sldMk cId="2647462332" sldId="400"/>
            <ac:cxnSpMk id="8" creationId="{DC6F529D-29D0-30FE-2325-0A261E61C805}"/>
          </ac:cxnSpMkLst>
        </pc:cxnChg>
      </pc:sldChg>
      <pc:sldChg chg="addSp delSp modSp add mod setBg modAnim">
        <pc:chgData name="Sâm Ngô Ngọc" userId="ae4caf3270ddc5e4" providerId="LiveId" clId="{28E1D4DC-BB3D-453C-8197-8A7FE15C8E93}" dt="2023-05-07T18:55:54.790" v="6991"/>
        <pc:sldMkLst>
          <pc:docMk/>
          <pc:sldMk cId="258449684" sldId="401"/>
        </pc:sldMkLst>
        <pc:spChg chg="del">
          <ac:chgData name="Sâm Ngô Ngọc" userId="ae4caf3270ddc5e4" providerId="LiveId" clId="{28E1D4DC-BB3D-453C-8197-8A7FE15C8E93}" dt="2023-05-07T18:47:50.169" v="6828" actId="478"/>
          <ac:spMkLst>
            <pc:docMk/>
            <pc:sldMk cId="258449684" sldId="401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7T18:55:54.790" v="6991"/>
          <ac:spMkLst>
            <pc:docMk/>
            <pc:sldMk cId="258449684" sldId="401"/>
            <ac:spMk id="13" creationId="{C3F72548-8F24-648A-E010-C0F08699D59F}"/>
          </ac:spMkLst>
        </pc:spChg>
        <pc:spChg chg="add mod">
          <ac:chgData name="Sâm Ngô Ngọc" userId="ae4caf3270ddc5e4" providerId="LiveId" clId="{28E1D4DC-BB3D-453C-8197-8A7FE15C8E93}" dt="2023-05-07T18:50:05.609" v="6910" actId="20577"/>
          <ac:spMkLst>
            <pc:docMk/>
            <pc:sldMk cId="258449684" sldId="401"/>
            <ac:spMk id="14" creationId="{D0365390-5ED8-E6E4-2360-E707DEA37F86}"/>
          </ac:spMkLst>
        </pc:spChg>
        <pc:picChg chg="mod">
          <ac:chgData name="Sâm Ngô Ngọc" userId="ae4caf3270ddc5e4" providerId="LiveId" clId="{28E1D4DC-BB3D-453C-8197-8A7FE15C8E93}" dt="2023-05-07T18:48:17.555" v="6837" actId="1076"/>
          <ac:picMkLst>
            <pc:docMk/>
            <pc:sldMk cId="258449684" sldId="401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7T18:54:07.629" v="6949" actId="1076"/>
          <ac:cxnSpMkLst>
            <pc:docMk/>
            <pc:sldMk cId="258449684" sldId="401"/>
            <ac:cxnSpMk id="8" creationId="{DC6F529D-29D0-30FE-2325-0A261E61C805}"/>
          </ac:cxnSpMkLst>
        </pc:cxnChg>
        <pc:cxnChg chg="add mod">
          <ac:chgData name="Sâm Ngô Ngọc" userId="ae4caf3270ddc5e4" providerId="LiveId" clId="{28E1D4DC-BB3D-453C-8197-8A7FE15C8E93}" dt="2023-05-07T18:50:54.454" v="6923" actId="14100"/>
          <ac:cxnSpMkLst>
            <pc:docMk/>
            <pc:sldMk cId="258449684" sldId="401"/>
            <ac:cxnSpMk id="15" creationId="{39EB89D7-183B-0315-CA26-D5ACE0014F3F}"/>
          </ac:cxnSpMkLst>
        </pc:cxnChg>
      </pc:sldChg>
      <pc:sldChg chg="addSp delSp modSp add mod ord">
        <pc:chgData name="Sâm Ngô Ngọc" userId="ae4caf3270ddc5e4" providerId="LiveId" clId="{28E1D4DC-BB3D-453C-8197-8A7FE15C8E93}" dt="2023-05-07T19:00:17.607" v="7308" actId="20577"/>
        <pc:sldMkLst>
          <pc:docMk/>
          <pc:sldMk cId="1244251277" sldId="402"/>
        </pc:sldMkLst>
        <pc:spChg chg="mod">
          <ac:chgData name="Sâm Ngô Ngọc" userId="ae4caf3270ddc5e4" providerId="LiveId" clId="{28E1D4DC-BB3D-453C-8197-8A7FE15C8E93}" dt="2023-05-07T19:00:17.607" v="7308" actId="20577"/>
          <ac:spMkLst>
            <pc:docMk/>
            <pc:sldMk cId="1244251277" sldId="402"/>
            <ac:spMk id="2" creationId="{6C4FB8E4-BA90-E443-1F97-F488651B5052}"/>
          </ac:spMkLst>
        </pc:spChg>
        <pc:spChg chg="add del">
          <ac:chgData name="Sâm Ngô Ngọc" userId="ae4caf3270ddc5e4" providerId="LiveId" clId="{28E1D4DC-BB3D-453C-8197-8A7FE15C8E93}" dt="2023-05-07T18:56:00.384" v="6993" actId="22"/>
          <ac:spMkLst>
            <pc:docMk/>
            <pc:sldMk cId="1244251277" sldId="402"/>
            <ac:spMk id="4" creationId="{F1BB6E8D-9AE4-BF5F-954E-5345B3B1E082}"/>
          </ac:spMkLst>
        </pc:spChg>
      </pc:sldChg>
      <pc:sldChg chg="modSp add mod ord">
        <pc:chgData name="Sâm Ngô Ngọc" userId="ae4caf3270ddc5e4" providerId="LiveId" clId="{28E1D4DC-BB3D-453C-8197-8A7FE15C8E93}" dt="2023-05-07T19:03:08.541" v="7396" actId="20577"/>
        <pc:sldMkLst>
          <pc:docMk/>
          <pc:sldMk cId="1066038546" sldId="403"/>
        </pc:sldMkLst>
        <pc:spChg chg="mod">
          <ac:chgData name="Sâm Ngô Ngọc" userId="ae4caf3270ddc5e4" providerId="LiveId" clId="{28E1D4DC-BB3D-453C-8197-8A7FE15C8E93}" dt="2023-05-07T19:03:08.541" v="7396" actId="20577"/>
          <ac:spMkLst>
            <pc:docMk/>
            <pc:sldMk cId="1066038546" sldId="403"/>
            <ac:spMk id="2" creationId="{6C4FB8E4-BA90-E443-1F97-F488651B5052}"/>
          </ac:spMkLst>
        </pc:spChg>
      </pc:sldChg>
      <pc:sldChg chg="add del">
        <pc:chgData name="Sâm Ngô Ngọc" userId="ae4caf3270ddc5e4" providerId="LiveId" clId="{28E1D4DC-BB3D-453C-8197-8A7FE15C8E93}" dt="2023-05-08T03:17:45.345" v="7398" actId="47"/>
        <pc:sldMkLst>
          <pc:docMk/>
          <pc:sldMk cId="1992595397" sldId="404"/>
        </pc:sldMkLst>
      </pc:sldChg>
      <pc:sldChg chg="delSp modSp add mod ord modAnim">
        <pc:chgData name="Sâm Ngô Ngọc" userId="ae4caf3270ddc5e4" providerId="LiveId" clId="{28E1D4DC-BB3D-453C-8197-8A7FE15C8E93}" dt="2023-05-08T04:27:54.963" v="7831" actId="20577"/>
        <pc:sldMkLst>
          <pc:docMk/>
          <pc:sldMk cId="3339566718" sldId="404"/>
        </pc:sldMkLst>
        <pc:spChg chg="del">
          <ac:chgData name="Sâm Ngô Ngọc" userId="ae4caf3270ddc5e4" providerId="LiveId" clId="{28E1D4DC-BB3D-453C-8197-8A7FE15C8E93}" dt="2023-05-08T04:16:18.354" v="7688" actId="478"/>
          <ac:spMkLst>
            <pc:docMk/>
            <pc:sldMk cId="3339566718" sldId="404"/>
            <ac:spMk id="6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2.376" v="7690" actId="478"/>
          <ac:spMkLst>
            <pc:docMk/>
            <pc:sldMk cId="3339566718" sldId="404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4:16:20.585" v="7689" actId="478"/>
          <ac:spMkLst>
            <pc:docMk/>
            <pc:sldMk cId="3339566718" sldId="404"/>
            <ac:spMk id="10" creationId="{23D1F212-2C64-40F3-914B-8EFD4765C29F}"/>
          </ac:spMkLst>
        </pc:spChg>
        <pc:spChg chg="mod">
          <ac:chgData name="Sâm Ngô Ngọc" userId="ae4caf3270ddc5e4" providerId="LiveId" clId="{28E1D4DC-BB3D-453C-8197-8A7FE15C8E93}" dt="2023-05-08T04:15:21.218" v="7666" actId="20577"/>
          <ac:spMkLst>
            <pc:docMk/>
            <pc:sldMk cId="3339566718" sldId="404"/>
            <ac:spMk id="13" creationId="{C3F72548-8F24-648A-E010-C0F08699D59F}"/>
          </ac:spMkLst>
        </pc:spChg>
        <pc:spChg chg="mod">
          <ac:chgData name="Sâm Ngô Ngọc" userId="ae4caf3270ddc5e4" providerId="LiveId" clId="{28E1D4DC-BB3D-453C-8197-8A7FE15C8E93}" dt="2023-05-08T04:27:54.963" v="7831" actId="20577"/>
          <ac:spMkLst>
            <pc:docMk/>
            <pc:sldMk cId="3339566718" sldId="404"/>
            <ac:spMk id="14" creationId="{D0365390-5ED8-E6E4-2360-E707DEA37F86}"/>
          </ac:spMkLst>
        </pc:spChg>
        <pc:picChg chg="mod modCrop">
          <ac:chgData name="Sâm Ngô Ngọc" userId="ae4caf3270ddc5e4" providerId="LiveId" clId="{28E1D4DC-BB3D-453C-8197-8A7FE15C8E93}" dt="2023-05-08T04:16:10.331" v="7687"/>
          <ac:picMkLst>
            <pc:docMk/>
            <pc:sldMk cId="3339566718" sldId="404"/>
            <ac:picMk id="4" creationId="{675E1098-52CB-10A3-D2F3-B9814E8842B8}"/>
          </ac:picMkLst>
        </pc:picChg>
        <pc:cxnChg chg="mod">
          <ac:chgData name="Sâm Ngô Ngọc" userId="ae4caf3270ddc5e4" providerId="LiveId" clId="{28E1D4DC-BB3D-453C-8197-8A7FE15C8E93}" dt="2023-05-08T04:14:41.345" v="7643" actId="14100"/>
          <ac:cxnSpMkLst>
            <pc:docMk/>
            <pc:sldMk cId="3339566718" sldId="404"/>
            <ac:cxnSpMk id="8" creationId="{DC6F529D-29D0-30FE-2325-0A261E61C805}"/>
          </ac:cxnSpMkLst>
        </pc:cxnChg>
        <pc:cxnChg chg="mod">
          <ac:chgData name="Sâm Ngô Ngọc" userId="ae4caf3270ddc5e4" providerId="LiveId" clId="{28E1D4DC-BB3D-453C-8197-8A7FE15C8E93}" dt="2023-05-08T04:14:38.594" v="7642" actId="1076"/>
          <ac:cxnSpMkLst>
            <pc:docMk/>
            <pc:sldMk cId="3339566718" sldId="404"/>
            <ac:cxnSpMk id="15" creationId="{39EB89D7-183B-0315-CA26-D5ACE0014F3F}"/>
          </ac:cxnSpMkLst>
        </pc:cxnChg>
      </pc:sldChg>
      <pc:sldChg chg="modSp add mod ord">
        <pc:chgData name="Sâm Ngô Ngọc" userId="ae4caf3270ddc5e4" providerId="LiveId" clId="{28E1D4DC-BB3D-453C-8197-8A7FE15C8E93}" dt="2023-05-08T04:28:03.491" v="7838" actId="20577"/>
        <pc:sldMkLst>
          <pc:docMk/>
          <pc:sldMk cId="3667316278" sldId="405"/>
        </pc:sldMkLst>
        <pc:spChg chg="mod">
          <ac:chgData name="Sâm Ngô Ngọc" userId="ae4caf3270ddc5e4" providerId="LiveId" clId="{28E1D4DC-BB3D-453C-8197-8A7FE15C8E93}" dt="2023-05-08T04:28:03.491" v="7838" actId="20577"/>
          <ac:spMkLst>
            <pc:docMk/>
            <pc:sldMk cId="3667316278" sldId="405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28E1D4DC-BB3D-453C-8197-8A7FE15C8E93}" dt="2023-05-08T03:24:03.767" v="7532" actId="47"/>
        <pc:sldMkLst>
          <pc:docMk/>
          <pc:sldMk cId="3693387810" sldId="405"/>
        </pc:sldMkLst>
        <pc:spChg chg="mod">
          <ac:chgData name="Sâm Ngô Ngọc" userId="ae4caf3270ddc5e4" providerId="LiveId" clId="{28E1D4DC-BB3D-453C-8197-8A7FE15C8E93}" dt="2023-05-08T03:23:20.663" v="7468" actId="1076"/>
          <ac:spMkLst>
            <pc:docMk/>
            <pc:sldMk cId="3693387810" sldId="405"/>
            <ac:spMk id="3" creationId="{DAD48F89-C3C3-7038-738A-394E6D4A8BC4}"/>
          </ac:spMkLst>
        </pc:spChg>
        <pc:spChg chg="mod">
          <ac:chgData name="Sâm Ngô Ngọc" userId="ae4caf3270ddc5e4" providerId="LiveId" clId="{28E1D4DC-BB3D-453C-8197-8A7FE15C8E93}" dt="2023-05-08T03:23:34.137" v="7531" actId="20577"/>
          <ac:spMkLst>
            <pc:docMk/>
            <pc:sldMk cId="3693387810" sldId="405"/>
            <ac:spMk id="4" creationId="{5F69ED97-67B8-D4F7-6E83-210C010ECEAE}"/>
          </ac:spMkLst>
        </pc:spChg>
      </pc:sldChg>
      <pc:sldChg chg="modSp add mod">
        <pc:chgData name="Sâm Ngô Ngọc" userId="ae4caf3270ddc5e4" providerId="LiveId" clId="{28E1D4DC-BB3D-453C-8197-8A7FE15C8E93}" dt="2023-05-08T04:29:40.175" v="7892" actId="20577"/>
        <pc:sldMkLst>
          <pc:docMk/>
          <pc:sldMk cId="1109775483" sldId="406"/>
        </pc:sldMkLst>
        <pc:spChg chg="mod">
          <ac:chgData name="Sâm Ngô Ngọc" userId="ae4caf3270ddc5e4" providerId="LiveId" clId="{28E1D4DC-BB3D-453C-8197-8A7FE15C8E93}" dt="2023-05-08T04:29:40.175" v="7892" actId="20577"/>
          <ac:spMkLst>
            <pc:docMk/>
            <pc:sldMk cId="1109775483" sldId="406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4:35:55.303" v="8253" actId="2710"/>
        <pc:sldMkLst>
          <pc:docMk/>
          <pc:sldMk cId="426971137" sldId="407"/>
        </pc:sldMkLst>
        <pc:spChg chg="mod">
          <ac:chgData name="Sâm Ngô Ngọc" userId="ae4caf3270ddc5e4" providerId="LiveId" clId="{28E1D4DC-BB3D-453C-8197-8A7FE15C8E93}" dt="2023-05-08T04:35:55.303" v="8253" actId="2710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28E1D4DC-BB3D-453C-8197-8A7FE15C8E93}" dt="2023-05-08T04:30:46.156" v="7931" actId="14100"/>
          <ac:spMkLst>
            <pc:docMk/>
            <pc:sldMk cId="426971137" sldId="407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07.234" v="7896" actId="20577"/>
          <ac:spMkLst>
            <pc:docMk/>
            <pc:sldMk cId="426971137" sldId="407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0:42.320" v="7930" actId="14100"/>
          <ac:spMkLst>
            <pc:docMk/>
            <pc:sldMk cId="426971137" sldId="407"/>
            <ac:spMk id="10" creationId="{23D1F212-2C64-40F3-914B-8EFD4765C29F}"/>
          </ac:spMkLst>
        </pc:spChg>
      </pc:sldChg>
      <pc:sldChg chg="modSp add mod">
        <pc:chgData name="Sâm Ngô Ngọc" userId="ae4caf3270ddc5e4" providerId="LiveId" clId="{28E1D4DC-BB3D-453C-8197-8A7FE15C8E93}" dt="2023-05-08T04:39:17.042" v="8609" actId="2710"/>
        <pc:sldMkLst>
          <pc:docMk/>
          <pc:sldMk cId="544084473" sldId="408"/>
        </pc:sldMkLst>
        <pc:spChg chg="mod">
          <ac:chgData name="Sâm Ngô Ngọc" userId="ae4caf3270ddc5e4" providerId="LiveId" clId="{28E1D4DC-BB3D-453C-8197-8A7FE15C8E93}" dt="2023-05-08T04:39:17.042" v="8609" actId="2710"/>
          <ac:spMkLst>
            <pc:docMk/>
            <pc:sldMk cId="544084473" sldId="408"/>
            <ac:spMk id="2" creationId="{6C4FB8E4-BA90-E443-1F97-F488651B5052}"/>
          </ac:spMkLst>
        </pc:spChg>
      </pc:sldChg>
      <pc:sldChg chg="addSp modSp add mod ord">
        <pc:chgData name="Sâm Ngô Ngọc" userId="ae4caf3270ddc5e4" providerId="LiveId" clId="{28E1D4DC-BB3D-453C-8197-8A7FE15C8E93}" dt="2023-05-08T04:42:23.657" v="8923" actId="20577"/>
        <pc:sldMkLst>
          <pc:docMk/>
          <pc:sldMk cId="1373936596" sldId="409"/>
        </pc:sldMkLst>
        <pc:spChg chg="mod">
          <ac:chgData name="Sâm Ngô Ngọc" userId="ae4caf3270ddc5e4" providerId="LiveId" clId="{28E1D4DC-BB3D-453C-8197-8A7FE15C8E93}" dt="2023-05-08T04:42:12.511" v="8918" actId="20577"/>
          <ac:spMkLst>
            <pc:docMk/>
            <pc:sldMk cId="1373936596" sldId="409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4:41:56.885" v="8891" actId="1076"/>
          <ac:spMkLst>
            <pc:docMk/>
            <pc:sldMk cId="1373936596" sldId="409"/>
            <ac:spMk id="4" creationId="{7FA711D2-5DEF-FF21-3BCE-F4E6FC153790}"/>
          </ac:spMkLst>
        </pc:spChg>
        <pc:spChg chg="add mod">
          <ac:chgData name="Sâm Ngô Ngọc" userId="ae4caf3270ddc5e4" providerId="LiveId" clId="{28E1D4DC-BB3D-453C-8197-8A7FE15C8E93}" dt="2023-05-08T04:42:23.657" v="8923" actId="20577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28E1D4DC-BB3D-453C-8197-8A7FE15C8E93}" dt="2023-05-08T04:39:41.842" v="8690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24.703" v="8613" actId="20577"/>
          <ac:spMkLst>
            <pc:docMk/>
            <pc:sldMk cId="1373936596" sldId="409"/>
            <ac:spMk id="7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4:39:39.381" v="8689" actId="14100"/>
          <ac:spMkLst>
            <pc:docMk/>
            <pc:sldMk cId="1373936596" sldId="409"/>
            <ac:spMk id="10" creationId="{23D1F212-2C64-40F3-914B-8EFD4765C29F}"/>
          </ac:spMkLst>
        </pc:spChg>
      </pc:sldChg>
      <pc:sldChg chg="addSp delSp modSp add mod">
        <pc:chgData name="Sâm Ngô Ngọc" userId="ae4caf3270ddc5e4" providerId="LiveId" clId="{28E1D4DC-BB3D-453C-8197-8A7FE15C8E93}" dt="2023-05-08T04:44:19.230" v="8944" actId="20577"/>
        <pc:sldMkLst>
          <pc:docMk/>
          <pc:sldMk cId="1799807343" sldId="410"/>
        </pc:sldMkLst>
        <pc:spChg chg="del">
          <ac:chgData name="Sâm Ngô Ngọc" userId="ae4caf3270ddc5e4" providerId="LiveId" clId="{28E1D4DC-BB3D-453C-8197-8A7FE15C8E93}" dt="2023-05-08T04:42:37.298" v="8925" actId="478"/>
          <ac:spMkLst>
            <pc:docMk/>
            <pc:sldMk cId="1799807343" sldId="410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2:39.367" v="8927" actId="478"/>
          <ac:spMkLst>
            <pc:docMk/>
            <pc:sldMk cId="1799807343" sldId="410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2:38.284" v="8926" actId="478"/>
          <ac:spMkLst>
            <pc:docMk/>
            <pc:sldMk cId="1799807343" sldId="410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44:11.230" v="8941"/>
          <ac:spMkLst>
            <pc:docMk/>
            <pc:sldMk cId="1799807343" sldId="410"/>
            <ac:spMk id="8" creationId="{FFAC6C61-63A9-ECEF-5E84-0FEF9B1541AB}"/>
          </ac:spMkLst>
        </pc:spChg>
        <pc:spChg chg="add mod">
          <ac:chgData name="Sâm Ngô Ngọc" userId="ae4caf3270ddc5e4" providerId="LiveId" clId="{28E1D4DC-BB3D-453C-8197-8A7FE15C8E93}" dt="2023-05-08T04:44:19.230" v="8944" actId="20577"/>
          <ac:spMkLst>
            <pc:docMk/>
            <pc:sldMk cId="1799807343" sldId="410"/>
            <ac:spMk id="11" creationId="{642E0762-B34B-EB05-4218-A08B537103EF}"/>
          </ac:spMkLst>
        </pc:spChg>
        <pc:picChg chg="add mod">
          <ac:chgData name="Sâm Ngô Ngọc" userId="ae4caf3270ddc5e4" providerId="LiveId" clId="{28E1D4DC-BB3D-453C-8197-8A7FE15C8E93}" dt="2023-05-08T04:44:06.044" v="8939" actId="1076"/>
          <ac:picMkLst>
            <pc:docMk/>
            <pc:sldMk cId="1799807343" sldId="410"/>
            <ac:picMk id="1026" creationId="{BD639633-41CC-FB99-9D7F-8D9DC01E6628}"/>
          </ac:picMkLst>
        </pc:picChg>
      </pc:sldChg>
      <pc:sldChg chg="addSp delSp modSp add mod ord setBg">
        <pc:chgData name="Sâm Ngô Ngọc" userId="ae4caf3270ddc5e4" providerId="LiveId" clId="{28E1D4DC-BB3D-453C-8197-8A7FE15C8E93}" dt="2023-05-08T04:52:10.052" v="9505" actId="1076"/>
        <pc:sldMkLst>
          <pc:docMk/>
          <pc:sldMk cId="1286665519" sldId="411"/>
        </pc:sldMkLst>
        <pc:spChg chg="mod">
          <ac:chgData name="Sâm Ngô Ngọc" userId="ae4caf3270ddc5e4" providerId="LiveId" clId="{28E1D4DC-BB3D-453C-8197-8A7FE15C8E93}" dt="2023-05-08T04:48:36.012" v="9388" actId="20577"/>
          <ac:spMkLst>
            <pc:docMk/>
            <pc:sldMk cId="1286665519" sldId="411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45:03.493" v="9093" actId="478"/>
          <ac:spMkLst>
            <pc:docMk/>
            <pc:sldMk cId="1286665519" sldId="411"/>
            <ac:spMk id="4" creationId="{7FA711D2-5DEF-FF21-3BCE-F4E6FC153790}"/>
          </ac:spMkLst>
        </pc:spChg>
        <pc:spChg chg="del">
          <ac:chgData name="Sâm Ngô Ngọc" userId="ae4caf3270ddc5e4" providerId="LiveId" clId="{28E1D4DC-BB3D-453C-8197-8A7FE15C8E93}" dt="2023-05-08T04:45:04.656" v="9094" actId="478"/>
          <ac:spMkLst>
            <pc:docMk/>
            <pc:sldMk cId="1286665519" sldId="411"/>
            <ac:spMk id="5" creationId="{77299F76-6884-6C6C-1DF0-20F4B84164EC}"/>
          </ac:spMkLst>
        </pc:spChg>
        <pc:spChg chg="add mod">
          <ac:chgData name="Sâm Ngô Ngọc" userId="ae4caf3270ddc5e4" providerId="LiveId" clId="{28E1D4DC-BB3D-453C-8197-8A7FE15C8E93}" dt="2023-05-08T04:51:52.758" v="9494" actId="1076"/>
          <ac:spMkLst>
            <pc:docMk/>
            <pc:sldMk cId="1286665519" sldId="411"/>
            <ac:spMk id="14" creationId="{F6A4B026-568D-D282-AF3A-7A67605E0421}"/>
          </ac:spMkLst>
        </pc:spChg>
        <pc:spChg chg="add mod">
          <ac:chgData name="Sâm Ngô Ngọc" userId="ae4caf3270ddc5e4" providerId="LiveId" clId="{28E1D4DC-BB3D-453C-8197-8A7FE15C8E93}" dt="2023-05-08T04:52:10.052" v="9505" actId="1076"/>
          <ac:spMkLst>
            <pc:docMk/>
            <pc:sldMk cId="1286665519" sldId="411"/>
            <ac:spMk id="15" creationId="{85090128-F904-A0F3-9663-E1FC0406F8B3}"/>
          </ac:spMkLst>
        </pc:spChg>
        <pc:graphicFrameChg chg="add mod modGraphic">
          <ac:chgData name="Sâm Ngô Ngọc" userId="ae4caf3270ddc5e4" providerId="LiveId" clId="{28E1D4DC-BB3D-453C-8197-8A7FE15C8E93}" dt="2023-05-08T04:51:27.664" v="9449"/>
          <ac:graphicFrameMkLst>
            <pc:docMk/>
            <pc:sldMk cId="1286665519" sldId="411"/>
            <ac:graphicFrameMk id="3" creationId="{33062C49-1DBE-BA52-B1E2-3823BD7EEC97}"/>
          </ac:graphicFrameMkLst>
        </pc:graphicFrameChg>
        <pc:graphicFrameChg chg="add del mod">
          <ac:chgData name="Sâm Ngô Ngọc" userId="ae4caf3270ddc5e4" providerId="LiveId" clId="{28E1D4DC-BB3D-453C-8197-8A7FE15C8E93}" dt="2023-05-08T04:46:00.312" v="9107" actId="478"/>
          <ac:graphicFrameMkLst>
            <pc:docMk/>
            <pc:sldMk cId="1286665519" sldId="411"/>
            <ac:graphicFrameMk id="8" creationId="{2BEEE535-E3E0-5BA7-932B-DA02E7113FA3}"/>
          </ac:graphicFrameMkLst>
        </pc:graphicFrameChg>
        <pc:cxnChg chg="add mod">
          <ac:chgData name="Sâm Ngô Ngọc" userId="ae4caf3270ddc5e4" providerId="LiveId" clId="{28E1D4DC-BB3D-453C-8197-8A7FE15C8E93}" dt="2023-05-08T04:49:15.661" v="9448" actId="13822"/>
          <ac:cxnSpMkLst>
            <pc:docMk/>
            <pc:sldMk cId="1286665519" sldId="411"/>
            <ac:cxnSpMk id="12" creationId="{6D49E96E-ADBC-3090-FD79-D3082063B459}"/>
          </ac:cxnSpMkLst>
        </pc:cxnChg>
      </pc:sldChg>
      <pc:sldChg chg="delSp modSp add mod setBg">
        <pc:chgData name="Sâm Ngô Ngọc" userId="ae4caf3270ddc5e4" providerId="LiveId" clId="{28E1D4DC-BB3D-453C-8197-8A7FE15C8E93}" dt="2023-05-08T09:50:10.361" v="14849" actId="20577"/>
        <pc:sldMkLst>
          <pc:docMk/>
          <pc:sldMk cId="198296618" sldId="412"/>
        </pc:sldMkLst>
        <pc:spChg chg="mod">
          <ac:chgData name="Sâm Ngô Ngọc" userId="ae4caf3270ddc5e4" providerId="LiveId" clId="{28E1D4DC-BB3D-453C-8197-8A7FE15C8E93}" dt="2023-05-08T09:50:10.361" v="14849" actId="20577"/>
          <ac:spMkLst>
            <pc:docMk/>
            <pc:sldMk cId="198296618" sldId="412"/>
            <ac:spMk id="2" creationId="{6C4FB8E4-BA90-E443-1F97-F488651B5052}"/>
          </ac:spMkLst>
        </pc:spChg>
        <pc:spChg chg="del">
          <ac:chgData name="Sâm Ngô Ngọc" userId="ae4caf3270ddc5e4" providerId="LiveId" clId="{28E1D4DC-BB3D-453C-8197-8A7FE15C8E93}" dt="2023-05-08T04:53:10.020" v="9518" actId="478"/>
          <ac:spMkLst>
            <pc:docMk/>
            <pc:sldMk cId="198296618" sldId="412"/>
            <ac:spMk id="14" creationId="{F6A4B026-568D-D282-AF3A-7A67605E0421}"/>
          </ac:spMkLst>
        </pc:spChg>
        <pc:spChg chg="del">
          <ac:chgData name="Sâm Ngô Ngọc" userId="ae4caf3270ddc5e4" providerId="LiveId" clId="{28E1D4DC-BB3D-453C-8197-8A7FE15C8E93}" dt="2023-05-08T04:53:12.297" v="9520" actId="478"/>
          <ac:spMkLst>
            <pc:docMk/>
            <pc:sldMk cId="198296618" sldId="412"/>
            <ac:spMk id="15" creationId="{85090128-F904-A0F3-9663-E1FC0406F8B3}"/>
          </ac:spMkLst>
        </pc:spChg>
        <pc:graphicFrameChg chg="del">
          <ac:chgData name="Sâm Ngô Ngọc" userId="ae4caf3270ddc5e4" providerId="LiveId" clId="{28E1D4DC-BB3D-453C-8197-8A7FE15C8E93}" dt="2023-05-08T04:53:08.852" v="9517" actId="478"/>
          <ac:graphicFrameMkLst>
            <pc:docMk/>
            <pc:sldMk cId="198296618" sldId="412"/>
            <ac:graphicFrameMk id="3" creationId="{33062C49-1DBE-BA52-B1E2-3823BD7EEC97}"/>
          </ac:graphicFrameMkLst>
        </pc:graphicFrameChg>
        <pc:cxnChg chg="del">
          <ac:chgData name="Sâm Ngô Ngọc" userId="ae4caf3270ddc5e4" providerId="LiveId" clId="{28E1D4DC-BB3D-453C-8197-8A7FE15C8E93}" dt="2023-05-08T04:53:10.947" v="9519" actId="478"/>
          <ac:cxnSpMkLst>
            <pc:docMk/>
            <pc:sldMk cId="198296618" sldId="412"/>
            <ac:cxnSpMk id="12" creationId="{6D49E96E-ADBC-3090-FD79-D3082063B459}"/>
          </ac:cxnSpMkLst>
        </pc:cxnChg>
      </pc:sldChg>
      <pc:sldChg chg="addSp delSp modSp add mod ord">
        <pc:chgData name="Sâm Ngô Ngọc" userId="ae4caf3270ddc5e4" providerId="LiveId" clId="{28E1D4DC-BB3D-453C-8197-8A7FE15C8E93}" dt="2023-05-08T05:28:09.910" v="9979" actId="20577"/>
        <pc:sldMkLst>
          <pc:docMk/>
          <pc:sldMk cId="1990021395" sldId="413"/>
        </pc:sldMkLst>
        <pc:spChg chg="add mod">
          <ac:chgData name="Sâm Ngô Ngọc" userId="ae4caf3270ddc5e4" providerId="LiveId" clId="{28E1D4DC-BB3D-453C-8197-8A7FE15C8E93}" dt="2023-05-08T05:28:09.910" v="9979" actId="20577"/>
          <ac:spMkLst>
            <pc:docMk/>
            <pc:sldMk cId="1990021395" sldId="413"/>
            <ac:spMk id="2" creationId="{ADAB8D95-F653-528E-F739-D75E9F0A5121}"/>
          </ac:spMkLst>
        </pc:spChg>
        <pc:spChg chg="mod">
          <ac:chgData name="Sâm Ngô Ngọc" userId="ae4caf3270ddc5e4" providerId="LiveId" clId="{28E1D4DC-BB3D-453C-8197-8A7FE15C8E93}" dt="2023-05-08T05:16:10.273" v="9590" actId="1038"/>
          <ac:spMkLst>
            <pc:docMk/>
            <pc:sldMk cId="1990021395" sldId="413"/>
            <ac:spMk id="6" creationId="{B2AA74DD-4CCA-45C7-AA68-1858A98E0119}"/>
          </ac:spMkLst>
        </pc:spChg>
        <pc:spChg chg="mod">
          <ac:chgData name="Sâm Ngô Ngọc" userId="ae4caf3270ddc5e4" providerId="LiveId" clId="{28E1D4DC-BB3D-453C-8197-8A7FE15C8E93}" dt="2023-05-08T05:08:03.954" v="9535" actId="20577"/>
          <ac:spMkLst>
            <pc:docMk/>
            <pc:sldMk cId="1990021395" sldId="413"/>
            <ac:spMk id="7" creationId="{B2AA74DD-4CCA-45C7-AA68-1858A98E0119}"/>
          </ac:spMkLst>
        </pc:spChg>
        <pc:spChg chg="del">
          <ac:chgData name="Sâm Ngô Ngọc" userId="ae4caf3270ddc5e4" providerId="LiveId" clId="{28E1D4DC-BB3D-453C-8197-8A7FE15C8E93}" dt="2023-05-08T05:09:16.073" v="9574" actId="478"/>
          <ac:spMkLst>
            <pc:docMk/>
            <pc:sldMk cId="1990021395" sldId="413"/>
            <ac:spMk id="8" creationId="{FFAC6C61-63A9-ECEF-5E84-0FEF9B1541AB}"/>
          </ac:spMkLst>
        </pc:spChg>
        <pc:spChg chg="mod">
          <ac:chgData name="Sâm Ngô Ngọc" userId="ae4caf3270ddc5e4" providerId="LiveId" clId="{28E1D4DC-BB3D-453C-8197-8A7FE15C8E93}" dt="2023-05-08T05:08:14.506" v="9571" actId="14100"/>
          <ac:spMkLst>
            <pc:docMk/>
            <pc:sldMk cId="1990021395" sldId="413"/>
            <ac:spMk id="10" creationId="{23D1F212-2C64-40F3-914B-8EFD4765C29F}"/>
          </ac:spMkLst>
        </pc:spChg>
        <pc:spChg chg="del">
          <ac:chgData name="Sâm Ngô Ngọc" userId="ae4caf3270ddc5e4" providerId="LiveId" clId="{28E1D4DC-BB3D-453C-8197-8A7FE15C8E93}" dt="2023-05-08T05:09:17.361" v="9575" actId="478"/>
          <ac:spMkLst>
            <pc:docMk/>
            <pc:sldMk cId="1990021395" sldId="413"/>
            <ac:spMk id="11" creationId="{642E0762-B34B-EB05-4218-A08B537103EF}"/>
          </ac:spMkLst>
        </pc:spChg>
        <pc:picChg chg="del">
          <ac:chgData name="Sâm Ngô Ngọc" userId="ae4caf3270ddc5e4" providerId="LiveId" clId="{28E1D4DC-BB3D-453C-8197-8A7FE15C8E93}" dt="2023-05-08T05:08:20.005" v="9573" actId="478"/>
          <ac:picMkLst>
            <pc:docMk/>
            <pc:sldMk cId="1990021395" sldId="413"/>
            <ac:picMk id="1026" creationId="{BD639633-41CC-FB99-9D7F-8D9DC01E6628}"/>
          </ac:picMkLst>
        </pc:picChg>
      </pc:sldChg>
      <pc:sldChg chg="addSp delSp modSp add mod">
        <pc:chgData name="Sâm Ngô Ngọc" userId="ae4caf3270ddc5e4" providerId="LiveId" clId="{28E1D4DC-BB3D-453C-8197-8A7FE15C8E93}" dt="2023-05-08T07:11:19.534" v="10068" actId="1076"/>
        <pc:sldMkLst>
          <pc:docMk/>
          <pc:sldMk cId="1945809161" sldId="414"/>
        </pc:sldMkLst>
        <pc:spChg chg="del">
          <ac:chgData name="Sâm Ngô Ngọc" userId="ae4caf3270ddc5e4" providerId="LiveId" clId="{28E1D4DC-BB3D-453C-8197-8A7FE15C8E93}" dt="2023-05-08T05:28:18.682" v="9980" actId="478"/>
          <ac:spMkLst>
            <pc:docMk/>
            <pc:sldMk cId="1945809161" sldId="414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11:19.534" v="10068" actId="1076"/>
          <ac:spMkLst>
            <pc:docMk/>
            <pc:sldMk cId="1945809161" sldId="414"/>
            <ac:spMk id="3" creationId="{2146C4CA-29E9-2627-F52D-D97CE75FD023}"/>
          </ac:spMkLst>
        </pc:spChg>
        <pc:picChg chg="add mod">
          <ac:chgData name="Sâm Ngô Ngọc" userId="ae4caf3270ddc5e4" providerId="LiveId" clId="{28E1D4DC-BB3D-453C-8197-8A7FE15C8E93}" dt="2023-05-08T07:05:46.870" v="9986" actId="1076"/>
          <ac:picMkLst>
            <pc:docMk/>
            <pc:sldMk cId="1945809161" sldId="414"/>
            <ac:picMk id="2050" creationId="{C9A2B0D7-49E8-79BE-0F06-6FC29548730D}"/>
          </ac:picMkLst>
        </pc:picChg>
      </pc:sldChg>
      <pc:sldChg chg="add del">
        <pc:chgData name="Sâm Ngô Ngọc" userId="ae4caf3270ddc5e4" providerId="LiveId" clId="{28E1D4DC-BB3D-453C-8197-8A7FE15C8E93}" dt="2023-05-08T07:11:28.804" v="10070" actId="47"/>
        <pc:sldMkLst>
          <pc:docMk/>
          <pc:sldMk cId="926346035" sldId="415"/>
        </pc:sldMkLst>
      </pc:sldChg>
      <pc:sldChg chg="addSp delSp modSp add mod ord">
        <pc:chgData name="Sâm Ngô Ngọc" userId="ae4caf3270ddc5e4" providerId="LiveId" clId="{28E1D4DC-BB3D-453C-8197-8A7FE15C8E93}" dt="2023-05-08T07:18:58.734" v="10761" actId="207"/>
        <pc:sldMkLst>
          <pc:docMk/>
          <pc:sldMk cId="4207991516" sldId="415"/>
        </pc:sldMkLst>
        <pc:spChg chg="mod">
          <ac:chgData name="Sâm Ngô Ngọc" userId="ae4caf3270ddc5e4" providerId="LiveId" clId="{28E1D4DC-BB3D-453C-8197-8A7FE15C8E93}" dt="2023-05-08T07:18:58.734" v="10761" actId="207"/>
          <ac:spMkLst>
            <pc:docMk/>
            <pc:sldMk cId="4207991516" sldId="415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07:11:46.412" v="10094" actId="478"/>
          <ac:picMkLst>
            <pc:docMk/>
            <pc:sldMk cId="4207991516" sldId="415"/>
            <ac:picMk id="3074" creationId="{B27E7627-9E02-0C54-B6BC-3C5150E68428}"/>
          </ac:picMkLst>
        </pc:picChg>
        <pc:picChg chg="add del">
          <ac:chgData name="Sâm Ngô Ngọc" userId="ae4caf3270ddc5e4" providerId="LiveId" clId="{28E1D4DC-BB3D-453C-8197-8A7FE15C8E93}" dt="2023-05-08T07:17:53.258" v="10646" actId="478"/>
          <ac:picMkLst>
            <pc:docMk/>
            <pc:sldMk cId="4207991516" sldId="415"/>
            <ac:picMk id="3076" creationId="{0E4556CB-D94E-13EC-FFED-7FF68BEABB61}"/>
          </ac:picMkLst>
        </pc:picChg>
      </pc:sldChg>
      <pc:sldChg chg="addSp modSp add mod">
        <pc:chgData name="Sâm Ngô Ngọc" userId="ae4caf3270ddc5e4" providerId="LiveId" clId="{28E1D4DC-BB3D-453C-8197-8A7FE15C8E93}" dt="2023-05-08T07:38:34.983" v="11695" actId="1076"/>
        <pc:sldMkLst>
          <pc:docMk/>
          <pc:sldMk cId="1862166009" sldId="416"/>
        </pc:sldMkLst>
        <pc:spChg chg="mod">
          <ac:chgData name="Sâm Ngô Ngọc" userId="ae4caf3270ddc5e4" providerId="LiveId" clId="{28E1D4DC-BB3D-453C-8197-8A7FE15C8E93}" dt="2023-05-08T07:34:45.910" v="11363" actId="20577"/>
          <ac:spMkLst>
            <pc:docMk/>
            <pc:sldMk cId="1862166009" sldId="416"/>
            <ac:spMk id="2" creationId="{ADAB8D95-F653-528E-F739-D75E9F0A5121}"/>
          </ac:spMkLst>
        </pc:spChg>
        <pc:spChg chg="add mod">
          <ac:chgData name="Sâm Ngô Ngọc" userId="ae4caf3270ddc5e4" providerId="LiveId" clId="{28E1D4DC-BB3D-453C-8197-8A7FE15C8E93}" dt="2023-05-08T07:29:07.512" v="11093" actId="207"/>
          <ac:spMkLst>
            <pc:docMk/>
            <pc:sldMk cId="1862166009" sldId="416"/>
            <ac:spMk id="3" creationId="{5A6A0717-AA9E-D21D-14F5-B7600547E0BA}"/>
          </ac:spMkLst>
        </pc:spChg>
        <pc:spChg chg="add mod">
          <ac:chgData name="Sâm Ngô Ngọc" userId="ae4caf3270ddc5e4" providerId="LiveId" clId="{28E1D4DC-BB3D-453C-8197-8A7FE15C8E93}" dt="2023-05-08T07:38:34.983" v="11695" actId="1076"/>
          <ac:spMkLst>
            <pc:docMk/>
            <pc:sldMk cId="1862166009" sldId="416"/>
            <ac:spMk id="4" creationId="{F0FC3FB8-EDBA-BDFD-F4D8-14C7DF872606}"/>
          </ac:spMkLst>
        </pc:spChg>
      </pc:sldChg>
      <pc:sldChg chg="delSp modSp add mod">
        <pc:chgData name="Sâm Ngô Ngọc" userId="ae4caf3270ddc5e4" providerId="LiveId" clId="{28E1D4DC-BB3D-453C-8197-8A7FE15C8E93}" dt="2023-05-08T07:45:58.150" v="11992" actId="20577"/>
        <pc:sldMkLst>
          <pc:docMk/>
          <pc:sldMk cId="633311488" sldId="417"/>
        </pc:sldMkLst>
        <pc:spChg chg="mod">
          <ac:chgData name="Sâm Ngô Ngọc" userId="ae4caf3270ddc5e4" providerId="LiveId" clId="{28E1D4DC-BB3D-453C-8197-8A7FE15C8E93}" dt="2023-05-08T07:45:58.150" v="11992" actId="20577"/>
          <ac:spMkLst>
            <pc:docMk/>
            <pc:sldMk cId="633311488" sldId="417"/>
            <ac:spMk id="2" creationId="{ADAB8D95-F653-528E-F739-D75E9F0A5121}"/>
          </ac:spMkLst>
        </pc:spChg>
        <pc:spChg chg="del">
          <ac:chgData name="Sâm Ngô Ngọc" userId="ae4caf3270ddc5e4" providerId="LiveId" clId="{28E1D4DC-BB3D-453C-8197-8A7FE15C8E93}" dt="2023-05-08T07:35:17.103" v="11385" actId="478"/>
          <ac:spMkLst>
            <pc:docMk/>
            <pc:sldMk cId="633311488" sldId="417"/>
            <ac:spMk id="3" creationId="{5A6A0717-AA9E-D21D-14F5-B7600547E0BA}"/>
          </ac:spMkLst>
        </pc:spChg>
        <pc:spChg chg="del">
          <ac:chgData name="Sâm Ngô Ngọc" userId="ae4caf3270ddc5e4" providerId="LiveId" clId="{28E1D4DC-BB3D-453C-8197-8A7FE15C8E93}" dt="2023-05-08T07:35:18.569" v="11386" actId="478"/>
          <ac:spMkLst>
            <pc:docMk/>
            <pc:sldMk cId="633311488" sldId="417"/>
            <ac:spMk id="4" creationId="{F0FC3FB8-EDBA-BDFD-F4D8-14C7DF872606}"/>
          </ac:spMkLst>
        </pc:spChg>
      </pc:sldChg>
      <pc:sldChg chg="modSp add mod setBg">
        <pc:chgData name="Sâm Ngô Ngọc" userId="ae4caf3270ddc5e4" providerId="LiveId" clId="{28E1D4DC-BB3D-453C-8197-8A7FE15C8E93}" dt="2023-05-08T07:55:07.942" v="13009"/>
        <pc:sldMkLst>
          <pc:docMk/>
          <pc:sldMk cId="605368810" sldId="418"/>
        </pc:sldMkLst>
        <pc:spChg chg="mod">
          <ac:chgData name="Sâm Ngô Ngọc" userId="ae4caf3270ddc5e4" providerId="LiveId" clId="{28E1D4DC-BB3D-453C-8197-8A7FE15C8E93}" dt="2023-05-08T07:54:44.553" v="12957" actId="20577"/>
          <ac:spMkLst>
            <pc:docMk/>
            <pc:sldMk cId="605368810" sldId="418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13:10:21.388" v="16058" actId="20577"/>
        <pc:sldMkLst>
          <pc:docMk/>
          <pc:sldMk cId="346073909" sldId="419"/>
        </pc:sldMkLst>
        <pc:spChg chg="mod">
          <ac:chgData name="Sâm Ngô Ngọc" userId="ae4caf3270ddc5e4" providerId="LiveId" clId="{28E1D4DC-BB3D-453C-8197-8A7FE15C8E93}" dt="2023-05-08T13:10:21.388" v="16058" actId="20577"/>
          <ac:spMkLst>
            <pc:docMk/>
            <pc:sldMk cId="346073909" sldId="419"/>
            <ac:spMk id="2" creationId="{ADAB8D95-F653-528E-F739-D75E9F0A5121}"/>
          </ac:spMkLst>
        </pc:spChg>
      </pc:sldChg>
      <pc:sldChg chg="modSp add mod">
        <pc:chgData name="Sâm Ngô Ngọc" userId="ae4caf3270ddc5e4" providerId="LiveId" clId="{28E1D4DC-BB3D-453C-8197-8A7FE15C8E93}" dt="2023-05-08T09:16:19.848" v="13690" actId="20577"/>
        <pc:sldMkLst>
          <pc:docMk/>
          <pc:sldMk cId="3920559906" sldId="420"/>
        </pc:sldMkLst>
        <pc:spChg chg="mod">
          <ac:chgData name="Sâm Ngô Ngọc" userId="ae4caf3270ddc5e4" providerId="LiveId" clId="{28E1D4DC-BB3D-453C-8197-8A7FE15C8E93}" dt="2023-05-08T09:16:19.848" v="13690" actId="20577"/>
          <ac:spMkLst>
            <pc:docMk/>
            <pc:sldMk cId="3920559906" sldId="420"/>
            <ac:spMk id="2" creationId="{ADAB8D95-F653-528E-F739-D75E9F0A5121}"/>
          </ac:spMkLst>
        </pc:spChg>
      </pc:sldChg>
      <pc:sldChg chg="addSp modSp add mod setBg">
        <pc:chgData name="Sâm Ngô Ngọc" userId="ae4caf3270ddc5e4" providerId="LiveId" clId="{28E1D4DC-BB3D-453C-8197-8A7FE15C8E93}" dt="2023-05-08T09:19:28.056" v="14008" actId="1076"/>
        <pc:sldMkLst>
          <pc:docMk/>
          <pc:sldMk cId="1470118926" sldId="421"/>
        </pc:sldMkLst>
        <pc:spChg chg="mod">
          <ac:chgData name="Sâm Ngô Ngọc" userId="ae4caf3270ddc5e4" providerId="LiveId" clId="{28E1D4DC-BB3D-453C-8197-8A7FE15C8E93}" dt="2023-05-08T09:17:49.516" v="13993" actId="20577"/>
          <ac:spMkLst>
            <pc:docMk/>
            <pc:sldMk cId="1470118926" sldId="421"/>
            <ac:spMk id="2" creationId="{ADAB8D95-F653-528E-F739-D75E9F0A5121}"/>
          </ac:spMkLst>
        </pc:spChg>
        <pc:picChg chg="add mod">
          <ac:chgData name="Sâm Ngô Ngọc" userId="ae4caf3270ddc5e4" providerId="LiveId" clId="{28E1D4DC-BB3D-453C-8197-8A7FE15C8E93}" dt="2023-05-08T09:19:28.056" v="14008" actId="1076"/>
          <ac:picMkLst>
            <pc:docMk/>
            <pc:sldMk cId="1470118926" sldId="421"/>
            <ac:picMk id="1026" creationId="{0042F476-EA7F-C0EF-C55E-0B02CBCDCFAF}"/>
          </ac:picMkLst>
        </pc:picChg>
      </pc:sldChg>
      <pc:sldChg chg="modSp add del mod">
        <pc:chgData name="Sâm Ngô Ngọc" userId="ae4caf3270ddc5e4" providerId="LiveId" clId="{28E1D4DC-BB3D-453C-8197-8A7FE15C8E93}" dt="2023-05-08T09:28:12.059" v="14184" actId="47"/>
        <pc:sldMkLst>
          <pc:docMk/>
          <pc:sldMk cId="2252442762" sldId="422"/>
        </pc:sldMkLst>
        <pc:spChg chg="mod">
          <ac:chgData name="Sâm Ngô Ngọc" userId="ae4caf3270ddc5e4" providerId="LiveId" clId="{28E1D4DC-BB3D-453C-8197-8A7FE15C8E93}" dt="2023-05-08T09:21:34.087" v="14148"/>
          <ac:spMkLst>
            <pc:docMk/>
            <pc:sldMk cId="2252442762" sldId="422"/>
            <ac:spMk id="2" creationId="{6C4FB8E4-BA90-E443-1F97-F488651B5052}"/>
          </ac:spMkLst>
        </pc:spChg>
      </pc:sldChg>
      <pc:sldChg chg="modSp add ord">
        <pc:chgData name="Sâm Ngô Ngọc" userId="ae4caf3270ddc5e4" providerId="LiveId" clId="{28E1D4DC-BB3D-453C-8197-8A7FE15C8E93}" dt="2023-05-08T09:28:07.625" v="14183"/>
        <pc:sldMkLst>
          <pc:docMk/>
          <pc:sldMk cId="3768164574" sldId="423"/>
        </pc:sldMkLst>
        <pc:spChg chg="mod">
          <ac:chgData name="Sâm Ngô Ngọc" userId="ae4caf3270ddc5e4" providerId="LiveId" clId="{28E1D4DC-BB3D-453C-8197-8A7FE15C8E93}" dt="2023-05-08T09:28:02.398" v="14181" actId="2710"/>
          <ac:spMkLst>
            <pc:docMk/>
            <pc:sldMk cId="3768164574" sldId="423"/>
            <ac:spMk id="2" creationId="{6C4FB8E4-BA90-E443-1F97-F488651B5052}"/>
          </ac:spMkLst>
        </pc:spChg>
      </pc:sldChg>
      <pc:sldChg chg="modSp add del">
        <pc:chgData name="Sâm Ngô Ngọc" userId="ae4caf3270ddc5e4" providerId="LiveId" clId="{28E1D4DC-BB3D-453C-8197-8A7FE15C8E93}" dt="2023-05-08T09:34:34.679" v="14387" actId="47"/>
        <pc:sldMkLst>
          <pc:docMk/>
          <pc:sldMk cId="1733167046" sldId="424"/>
        </pc:sldMkLst>
        <pc:spChg chg="mod">
          <ac:chgData name="Sâm Ngô Ngọc" userId="ae4caf3270ddc5e4" providerId="LiveId" clId="{28E1D4DC-BB3D-453C-8197-8A7FE15C8E93}" dt="2023-05-08T09:28:21.218" v="14186" actId="15415"/>
          <ac:spMkLst>
            <pc:docMk/>
            <pc:sldMk cId="1733167046" sldId="424"/>
            <ac:spMk id="2" creationId="{6C4FB8E4-BA90-E443-1F97-F488651B5052}"/>
          </ac:spMkLst>
        </pc:spChg>
      </pc:sldChg>
      <pc:sldChg chg="addSp delSp modSp add mod">
        <pc:chgData name="Sâm Ngô Ngọc" userId="ae4caf3270ddc5e4" providerId="LiveId" clId="{28E1D4DC-BB3D-453C-8197-8A7FE15C8E93}" dt="2023-05-08T09:32:08.091" v="14223" actId="20577"/>
        <pc:sldMkLst>
          <pc:docMk/>
          <pc:sldMk cId="2455055965" sldId="425"/>
        </pc:sldMkLst>
        <pc:spChg chg="del">
          <ac:chgData name="Sâm Ngô Ngọc" userId="ae4caf3270ddc5e4" providerId="LiveId" clId="{28E1D4DC-BB3D-453C-8197-8A7FE15C8E93}" dt="2023-05-08T09:28:33.571" v="14188" actId="478"/>
          <ac:spMkLst>
            <pc:docMk/>
            <pc:sldMk cId="2455055965" sldId="425"/>
            <ac:spMk id="2" creationId="{6C4FB8E4-BA90-E443-1F97-F488651B5052}"/>
          </ac:spMkLst>
        </pc:spChg>
        <pc:spChg chg="add mod">
          <ac:chgData name="Sâm Ngô Ngọc" userId="ae4caf3270ddc5e4" providerId="LiveId" clId="{28E1D4DC-BB3D-453C-8197-8A7FE15C8E93}" dt="2023-05-08T09:31:31.080" v="14204" actId="207"/>
          <ac:spMkLst>
            <pc:docMk/>
            <pc:sldMk cId="2455055965" sldId="425"/>
            <ac:spMk id="5" creationId="{50CD2E26-F840-6EB5-4F51-1AE25DA11740}"/>
          </ac:spMkLst>
        </pc:spChg>
        <pc:spChg chg="add mod">
          <ac:chgData name="Sâm Ngô Ngọc" userId="ae4caf3270ddc5e4" providerId="LiveId" clId="{28E1D4DC-BB3D-453C-8197-8A7FE15C8E93}" dt="2023-05-08T09:31:26.717" v="14203" actId="207"/>
          <ac:spMkLst>
            <pc:docMk/>
            <pc:sldMk cId="2455055965" sldId="425"/>
            <ac:spMk id="8" creationId="{61FDA77F-90EF-5565-F7C5-5B81E205B20C}"/>
          </ac:spMkLst>
        </pc:spChg>
        <pc:spChg chg="add mod">
          <ac:chgData name="Sâm Ngô Ngọc" userId="ae4caf3270ddc5e4" providerId="LiveId" clId="{28E1D4DC-BB3D-453C-8197-8A7FE15C8E93}" dt="2023-05-08T09:31:59.337" v="14220" actId="1076"/>
          <ac:spMkLst>
            <pc:docMk/>
            <pc:sldMk cId="2455055965" sldId="425"/>
            <ac:spMk id="11" creationId="{93C8546C-E55D-0CFF-D6FF-3FD401B696DF}"/>
          </ac:spMkLst>
        </pc:spChg>
        <pc:spChg chg="add mod">
          <ac:chgData name="Sâm Ngô Ngọc" userId="ae4caf3270ddc5e4" providerId="LiveId" clId="{28E1D4DC-BB3D-453C-8197-8A7FE15C8E93}" dt="2023-05-08T09:32:08.091" v="14223" actId="20577"/>
          <ac:spMkLst>
            <pc:docMk/>
            <pc:sldMk cId="2455055965" sldId="425"/>
            <ac:spMk id="12" creationId="{D94C21D7-6C0A-FEF2-F25A-68D813C017EA}"/>
          </ac:spMkLst>
        </pc:spChg>
        <pc:picChg chg="add mod">
          <ac:chgData name="Sâm Ngô Ngọc" userId="ae4caf3270ddc5e4" providerId="LiveId" clId="{28E1D4DC-BB3D-453C-8197-8A7FE15C8E93}" dt="2023-05-08T09:30:15.029" v="14191" actId="1076"/>
          <ac:picMkLst>
            <pc:docMk/>
            <pc:sldMk cId="2455055965" sldId="425"/>
            <ac:picMk id="4" creationId="{3E4DD667-465C-A136-3C0C-0CE8480526A6}"/>
          </ac:picMkLst>
        </pc:picChg>
      </pc:sldChg>
      <pc:sldChg chg="modSp add mod ord">
        <pc:chgData name="Sâm Ngô Ngọc" userId="ae4caf3270ddc5e4" providerId="LiveId" clId="{28E1D4DC-BB3D-453C-8197-8A7FE15C8E93}" dt="2023-05-08T09:34:16.162" v="14385" actId="20577"/>
        <pc:sldMkLst>
          <pc:docMk/>
          <pc:sldMk cId="4195310505" sldId="426"/>
        </pc:sldMkLst>
        <pc:spChg chg="mod">
          <ac:chgData name="Sâm Ngô Ngọc" userId="ae4caf3270ddc5e4" providerId="LiveId" clId="{28E1D4DC-BB3D-453C-8197-8A7FE15C8E93}" dt="2023-05-08T09:34:16.162" v="14385" actId="20577"/>
          <ac:spMkLst>
            <pc:docMk/>
            <pc:sldMk cId="4195310505" sldId="42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2:53.708" v="14565" actId="20577"/>
        <pc:sldMkLst>
          <pc:docMk/>
          <pc:sldMk cId="1428788667" sldId="427"/>
        </pc:sldMkLst>
        <pc:spChg chg="mod">
          <ac:chgData name="Sâm Ngô Ngọc" userId="ae4caf3270ddc5e4" providerId="LiveId" clId="{28E1D4DC-BB3D-453C-8197-8A7FE15C8E93}" dt="2023-05-08T09:42:53.708" v="14565" actId="20577"/>
          <ac:spMkLst>
            <pc:docMk/>
            <pc:sldMk cId="1428788667" sldId="427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5:59.908" v="14597" actId="20577"/>
        <pc:sldMkLst>
          <pc:docMk/>
          <pc:sldMk cId="877071035" sldId="428"/>
        </pc:sldMkLst>
        <pc:spChg chg="mod">
          <ac:chgData name="Sâm Ngô Ngọc" userId="ae4caf3270ddc5e4" providerId="LiveId" clId="{28E1D4DC-BB3D-453C-8197-8A7FE15C8E93}" dt="2023-05-08T09:45:59.908" v="14597" actId="20577"/>
          <ac:spMkLst>
            <pc:docMk/>
            <pc:sldMk cId="877071035" sldId="42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47:17.305" v="14649" actId="20577"/>
        <pc:sldMkLst>
          <pc:docMk/>
          <pc:sldMk cId="836095891" sldId="429"/>
        </pc:sldMkLst>
        <pc:spChg chg="mod">
          <ac:chgData name="Sâm Ngô Ngọc" userId="ae4caf3270ddc5e4" providerId="LiveId" clId="{28E1D4DC-BB3D-453C-8197-8A7FE15C8E93}" dt="2023-05-08T09:47:17.305" v="14649" actId="20577"/>
          <ac:spMkLst>
            <pc:docMk/>
            <pc:sldMk cId="836095891" sldId="42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28E1D4DC-BB3D-453C-8197-8A7FE15C8E93}" dt="2023-05-08T09:52:23.728" v="15133" actId="20577"/>
        <pc:sldMkLst>
          <pc:docMk/>
          <pc:sldMk cId="231647374" sldId="430"/>
        </pc:sldMkLst>
        <pc:spChg chg="mod">
          <ac:chgData name="Sâm Ngô Ngọc" userId="ae4caf3270ddc5e4" providerId="LiveId" clId="{28E1D4DC-BB3D-453C-8197-8A7FE15C8E93}" dt="2023-05-08T09:52:23.728" v="15133" actId="20577"/>
          <ac:spMkLst>
            <pc:docMk/>
            <pc:sldMk cId="231647374" sldId="430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28E1D4DC-BB3D-453C-8197-8A7FE15C8E93}" dt="2023-05-08T09:54:09.890" v="15165" actId="20577"/>
        <pc:sldMkLst>
          <pc:docMk/>
          <pc:sldMk cId="1925514762" sldId="431"/>
        </pc:sldMkLst>
        <pc:spChg chg="mod">
          <ac:chgData name="Sâm Ngô Ngọc" userId="ae4caf3270ddc5e4" providerId="LiveId" clId="{28E1D4DC-BB3D-453C-8197-8A7FE15C8E93}" dt="2023-05-08T09:54:09.890" v="15165" actId="20577"/>
          <ac:spMkLst>
            <pc:docMk/>
            <pc:sldMk cId="1925514762" sldId="431"/>
            <ac:spMk id="2" creationId="{6D12DEAD-CDB7-29DB-04BB-1CFC91723007}"/>
          </ac:spMkLst>
        </pc:spChg>
      </pc:sldChg>
      <pc:sldChg chg="addSp delSp modSp add mod">
        <pc:chgData name="Sâm Ngô Ngọc" userId="ae4caf3270ddc5e4" providerId="LiveId" clId="{28E1D4DC-BB3D-453C-8197-8A7FE15C8E93}" dt="2023-05-08T10:46:41.817" v="15759" actId="14100"/>
        <pc:sldMkLst>
          <pc:docMk/>
          <pc:sldMk cId="1915471885" sldId="432"/>
        </pc:sldMkLst>
        <pc:spChg chg="mod">
          <ac:chgData name="Sâm Ngô Ngọc" userId="ae4caf3270ddc5e4" providerId="LiveId" clId="{28E1D4DC-BB3D-453C-8197-8A7FE15C8E93}" dt="2023-05-08T10:46:41.817" v="15759" actId="14100"/>
          <ac:spMkLst>
            <pc:docMk/>
            <pc:sldMk cId="1915471885" sldId="432"/>
            <ac:spMk id="2" creationId="{ADAB8D95-F653-528E-F739-D75E9F0A5121}"/>
          </ac:spMkLst>
        </pc:spChg>
        <pc:picChg chg="add del mod">
          <ac:chgData name="Sâm Ngô Ngọc" userId="ae4caf3270ddc5e4" providerId="LiveId" clId="{28E1D4DC-BB3D-453C-8197-8A7FE15C8E93}" dt="2023-05-08T10:46:27.198" v="15754" actId="478"/>
          <ac:picMkLst>
            <pc:docMk/>
            <pc:sldMk cId="1915471885" sldId="432"/>
            <ac:picMk id="4" creationId="{8500872F-54B9-2D70-FA55-388A4E6B4C20}"/>
          </ac:picMkLst>
        </pc:picChg>
        <pc:picChg chg="del">
          <ac:chgData name="Sâm Ngô Ngọc" userId="ae4caf3270ddc5e4" providerId="LiveId" clId="{28E1D4DC-BB3D-453C-8197-8A7FE15C8E93}" dt="2023-05-08T09:57:19.072" v="15346" actId="478"/>
          <ac:picMkLst>
            <pc:docMk/>
            <pc:sldMk cId="1915471885" sldId="432"/>
            <ac:picMk id="1026" creationId="{0042F476-EA7F-C0EF-C55E-0B02CBCDCFAF}"/>
          </ac:picMkLst>
        </pc:picChg>
      </pc:sldChg>
      <pc:sldChg chg="modSp add mod">
        <pc:chgData name="Sâm Ngô Ngọc" userId="ae4caf3270ddc5e4" providerId="LiveId" clId="{28E1D4DC-BB3D-453C-8197-8A7FE15C8E93}" dt="2023-05-08T10:49:06.180" v="15852" actId="20577"/>
        <pc:sldMkLst>
          <pc:docMk/>
          <pc:sldMk cId="3750358291" sldId="433"/>
        </pc:sldMkLst>
        <pc:spChg chg="mod">
          <ac:chgData name="Sâm Ngô Ngọc" userId="ae4caf3270ddc5e4" providerId="LiveId" clId="{28E1D4DC-BB3D-453C-8197-8A7FE15C8E93}" dt="2023-05-08T10:49:06.180" v="15852" actId="20577"/>
          <ac:spMkLst>
            <pc:docMk/>
            <pc:sldMk cId="3750358291" sldId="433"/>
            <ac:spMk id="2" creationId="{ADAB8D95-F653-528E-F739-D75E9F0A5121}"/>
          </ac:spMkLst>
        </pc:spChg>
      </pc:sldChg>
      <pc:sldChg chg="add">
        <pc:chgData name="Sâm Ngô Ngọc" userId="ae4caf3270ddc5e4" providerId="LiveId" clId="{28E1D4DC-BB3D-453C-8197-8A7FE15C8E93}" dt="2023-05-08T10:49:09.320" v="15853" actId="2890"/>
        <pc:sldMkLst>
          <pc:docMk/>
          <pc:sldMk cId="1945850682" sldId="434"/>
        </pc:sldMkLst>
      </pc:sldChg>
      <pc:sldChg chg="modSp add mod">
        <pc:chgData name="Sâm Ngô Ngọc" userId="ae4caf3270ddc5e4" providerId="LiveId" clId="{28E1D4DC-BB3D-453C-8197-8A7FE15C8E93}" dt="2023-05-08T10:57:59.141" v="16009" actId="20577"/>
        <pc:sldMkLst>
          <pc:docMk/>
          <pc:sldMk cId="841266464" sldId="435"/>
        </pc:sldMkLst>
        <pc:spChg chg="mod">
          <ac:chgData name="Sâm Ngô Ngọc" userId="ae4caf3270ddc5e4" providerId="LiveId" clId="{28E1D4DC-BB3D-453C-8197-8A7FE15C8E93}" dt="2023-05-08T10:57:59.141" v="16009" actId="20577"/>
          <ac:spMkLst>
            <pc:docMk/>
            <pc:sldMk cId="841266464" sldId="435"/>
            <ac:spMk id="2" creationId="{ADAB8D95-F653-528E-F739-D75E9F0A5121}"/>
          </ac:spMkLst>
        </pc:spChg>
      </pc:sldChg>
    </pc:docChg>
  </pc:docChgLst>
  <pc:docChgLst>
    <pc:chgData name="Sâm Ngô Ngọc" userId="ae4caf3270ddc5e4" providerId="LiveId" clId="{F7DB4ECB-EA91-4484-886C-387ED6E7A052}"/>
    <pc:docChg chg="undo custSel addSld delSld modSld sldOrd modSection">
      <pc:chgData name="Sâm Ngô Ngọc" userId="ae4caf3270ddc5e4" providerId="LiveId" clId="{F7DB4ECB-EA91-4484-886C-387ED6E7A052}" dt="2023-05-15T10:42:43.212" v="9473" actId="20577"/>
      <pc:docMkLst>
        <pc:docMk/>
      </pc:docMkLst>
      <pc:sldChg chg="modSp mod">
        <pc:chgData name="Sâm Ngô Ngọc" userId="ae4caf3270ddc5e4" providerId="LiveId" clId="{F7DB4ECB-EA91-4484-886C-387ED6E7A052}" dt="2023-05-12T00:42:16.104" v="11" actId="20577"/>
        <pc:sldMkLst>
          <pc:docMk/>
          <pc:sldMk cId="272564004" sldId="261"/>
        </pc:sldMkLst>
        <pc:spChg chg="mod">
          <ac:chgData name="Sâm Ngô Ngọc" userId="ae4caf3270ddc5e4" providerId="LiveId" clId="{F7DB4ECB-EA91-4484-886C-387ED6E7A052}" dt="2023-05-12T00:42:16.104" v="11" actId="20577"/>
          <ac:spMkLst>
            <pc:docMk/>
            <pc:sldMk cId="272564004" sldId="261"/>
            <ac:spMk id="8" creationId="{884563B1-13AE-4416-99F3-7E6EA49AC57C}"/>
          </ac:spMkLst>
        </pc:spChg>
      </pc:sldChg>
      <pc:sldChg chg="addSp modSp mod">
        <pc:chgData name="Sâm Ngô Ngọc" userId="ae4caf3270ddc5e4" providerId="LiveId" clId="{F7DB4ECB-EA91-4484-886C-387ED6E7A052}" dt="2023-05-12T00:44:28.843" v="93" actId="1076"/>
        <pc:sldMkLst>
          <pc:docMk/>
          <pc:sldMk cId="2982654001" sldId="262"/>
        </pc:sldMkLst>
        <pc:spChg chg="mod">
          <ac:chgData name="Sâm Ngô Ngọc" userId="ae4caf3270ddc5e4" providerId="LiveId" clId="{F7DB4ECB-EA91-4484-886C-387ED6E7A052}" dt="2023-05-12T00:44:07.737" v="91" actId="20577"/>
          <ac:spMkLst>
            <pc:docMk/>
            <pc:sldMk cId="2982654001" sldId="262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2T00:44:28.843" v="93" actId="1076"/>
          <ac:spMkLst>
            <pc:docMk/>
            <pc:sldMk cId="2982654001" sldId="262"/>
            <ac:spMk id="3" creationId="{BAC24DDC-B686-7D58-F551-65607B9F552D}"/>
          </ac:spMkLst>
        </pc:spChg>
        <pc:picChg chg="add mod">
          <ac:chgData name="Sâm Ngô Ngọc" userId="ae4caf3270ddc5e4" providerId="LiveId" clId="{F7DB4ECB-EA91-4484-886C-387ED6E7A052}" dt="2023-05-12T00:44:28.843" v="93" actId="1076"/>
          <ac:picMkLst>
            <pc:docMk/>
            <pc:sldMk cId="2982654001" sldId="262"/>
            <ac:picMk id="4" creationId="{10832EF0-C927-DEE3-F870-76DD8C5864B8}"/>
          </ac:picMkLst>
        </pc:picChg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006370717" sldId="267"/>
        </pc:sldMkLst>
      </pc:sldChg>
      <pc:sldChg chg="modSp mod">
        <pc:chgData name="Sâm Ngô Ngọc" userId="ae4caf3270ddc5e4" providerId="LiveId" clId="{F7DB4ECB-EA91-4484-886C-387ED6E7A052}" dt="2023-05-15T09:46:29.831" v="5251" actId="20577"/>
        <pc:sldMkLst>
          <pc:docMk/>
          <pc:sldMk cId="4093378301" sldId="276"/>
        </pc:sldMkLst>
        <pc:spChg chg="mod">
          <ac:chgData name="Sâm Ngô Ngọc" userId="ae4caf3270ddc5e4" providerId="LiveId" clId="{F7DB4ECB-EA91-4484-886C-387ED6E7A052}" dt="2023-05-15T09:46:29.831" v="5251" actId="20577"/>
          <ac:spMkLst>
            <pc:docMk/>
            <pc:sldMk cId="4093378301" sldId="276"/>
            <ac:spMk id="2" creationId="{6D12DEAD-CDB7-29DB-04BB-1CFC91723007}"/>
          </ac:spMkLst>
        </pc:spChg>
      </pc:sldChg>
      <pc:sldChg chg="modSp add del mod">
        <pc:chgData name="Sâm Ngô Ngọc" userId="ae4caf3270ddc5e4" providerId="LiveId" clId="{F7DB4ECB-EA91-4484-886C-387ED6E7A052}" dt="2023-05-12T06:57:16.166" v="1434" actId="20577"/>
        <pc:sldMkLst>
          <pc:docMk/>
          <pc:sldMk cId="1244889510" sldId="363"/>
        </pc:sldMkLst>
        <pc:spChg chg="mod">
          <ac:chgData name="Sâm Ngô Ngọc" userId="ae4caf3270ddc5e4" providerId="LiveId" clId="{F7DB4ECB-EA91-4484-886C-387ED6E7A052}" dt="2023-05-12T06:57:16.166" v="1434" actId="20577"/>
          <ac:spMkLst>
            <pc:docMk/>
            <pc:sldMk cId="1244889510" sldId="363"/>
            <ac:spMk id="2" creationId="{6C4FB8E4-BA90-E443-1F97-F488651B5052}"/>
          </ac:spMkLst>
        </pc:spChg>
      </pc:sldChg>
      <pc:sldChg chg="del">
        <pc:chgData name="Sâm Ngô Ngọc" userId="ae4caf3270ddc5e4" providerId="LiveId" clId="{F7DB4ECB-EA91-4484-886C-387ED6E7A052}" dt="2023-05-12T00:44:34.737" v="94" actId="47"/>
        <pc:sldMkLst>
          <pc:docMk/>
          <pc:sldMk cId="3818345128" sldId="373"/>
        </pc:sldMkLst>
      </pc:sldChg>
      <pc:sldChg chg="del">
        <pc:chgData name="Sâm Ngô Ngọc" userId="ae4caf3270ddc5e4" providerId="LiveId" clId="{F7DB4ECB-EA91-4484-886C-387ED6E7A052}" dt="2023-05-12T00:44:35.250" v="95" actId="47"/>
        <pc:sldMkLst>
          <pc:docMk/>
          <pc:sldMk cId="723495555" sldId="374"/>
        </pc:sldMkLst>
      </pc:sldChg>
      <pc:sldChg chg="del">
        <pc:chgData name="Sâm Ngô Ngọc" userId="ae4caf3270ddc5e4" providerId="LiveId" clId="{F7DB4ECB-EA91-4484-886C-387ED6E7A052}" dt="2023-05-12T00:44:35.737" v="96" actId="47"/>
        <pc:sldMkLst>
          <pc:docMk/>
          <pc:sldMk cId="2594766916" sldId="375"/>
        </pc:sldMkLst>
      </pc:sldChg>
      <pc:sldChg chg="del">
        <pc:chgData name="Sâm Ngô Ngọc" userId="ae4caf3270ddc5e4" providerId="LiveId" clId="{F7DB4ECB-EA91-4484-886C-387ED6E7A052}" dt="2023-05-12T00:44:36.221" v="97" actId="47"/>
        <pc:sldMkLst>
          <pc:docMk/>
          <pc:sldMk cId="789049655" sldId="376"/>
        </pc:sldMkLst>
      </pc:sldChg>
      <pc:sldChg chg="del">
        <pc:chgData name="Sâm Ngô Ngọc" userId="ae4caf3270ddc5e4" providerId="LiveId" clId="{F7DB4ECB-EA91-4484-886C-387ED6E7A052}" dt="2023-05-12T00:44:36.754" v="98" actId="47"/>
        <pc:sldMkLst>
          <pc:docMk/>
          <pc:sldMk cId="3429015544" sldId="377"/>
        </pc:sldMkLst>
      </pc:sldChg>
      <pc:sldChg chg="del">
        <pc:chgData name="Sâm Ngô Ngọc" userId="ae4caf3270ddc5e4" providerId="LiveId" clId="{F7DB4ECB-EA91-4484-886C-387ED6E7A052}" dt="2023-05-12T00:44:37.244" v="99" actId="47"/>
        <pc:sldMkLst>
          <pc:docMk/>
          <pc:sldMk cId="2933169628" sldId="379"/>
        </pc:sldMkLst>
      </pc:sldChg>
      <pc:sldChg chg="del">
        <pc:chgData name="Sâm Ngô Ngọc" userId="ae4caf3270ddc5e4" providerId="LiveId" clId="{F7DB4ECB-EA91-4484-886C-387ED6E7A052}" dt="2023-05-12T00:44:37.693" v="100" actId="47"/>
        <pc:sldMkLst>
          <pc:docMk/>
          <pc:sldMk cId="3649253800" sldId="380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518303678" sldId="381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968603083" sldId="382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53079142" sldId="383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1761626984" sldId="384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3306744991" sldId="385"/>
        </pc:sldMkLst>
      </pc:sldChg>
      <pc:sldChg chg="add del">
        <pc:chgData name="Sâm Ngô Ngọc" userId="ae4caf3270ddc5e4" providerId="LiveId" clId="{F7DB4ECB-EA91-4484-886C-387ED6E7A052}" dt="2023-05-12T06:39:37.781" v="916" actId="47"/>
        <pc:sldMkLst>
          <pc:docMk/>
          <pc:sldMk cId="2765270998" sldId="386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529509295" sldId="387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791943886" sldId="390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1946186268" sldId="391"/>
        </pc:sldMkLst>
      </pc:sldChg>
      <pc:sldChg chg="del">
        <pc:chgData name="Sâm Ngô Ngọc" userId="ae4caf3270ddc5e4" providerId="LiveId" clId="{F7DB4ECB-EA91-4484-886C-387ED6E7A052}" dt="2023-05-12T06:39:37.781" v="916" actId="47"/>
        <pc:sldMkLst>
          <pc:docMk/>
          <pc:sldMk cId="3042712317" sldId="392"/>
        </pc:sldMkLst>
      </pc:sldChg>
      <pc:sldChg chg="modSp mod">
        <pc:chgData name="Sâm Ngô Ngọc" userId="ae4caf3270ddc5e4" providerId="LiveId" clId="{F7DB4ECB-EA91-4484-886C-387ED6E7A052}" dt="2023-05-15T09:46:45.201" v="5286" actId="20577"/>
        <pc:sldMkLst>
          <pc:docMk/>
          <pc:sldMk cId="3038705262" sldId="393"/>
        </pc:sldMkLst>
        <pc:spChg chg="mod">
          <ac:chgData name="Sâm Ngô Ngọc" userId="ae4caf3270ddc5e4" providerId="LiveId" clId="{F7DB4ECB-EA91-4484-886C-387ED6E7A052}" dt="2023-05-15T09:46:45.201" v="5286" actId="20577"/>
          <ac:spMkLst>
            <pc:docMk/>
            <pc:sldMk cId="3038705262" sldId="393"/>
            <ac:spMk id="8" creationId="{884563B1-13AE-4416-99F3-7E6EA49AC57C}"/>
          </ac:spMkLst>
        </pc:spChg>
      </pc:sldChg>
      <pc:sldChg chg="modSp mod">
        <pc:chgData name="Sâm Ngô Ngọc" userId="ae4caf3270ddc5e4" providerId="LiveId" clId="{F7DB4ECB-EA91-4484-886C-387ED6E7A052}" dt="2023-05-15T09:47:36.446" v="5447" actId="20577"/>
        <pc:sldMkLst>
          <pc:docMk/>
          <pc:sldMk cId="3910014284" sldId="394"/>
        </pc:sldMkLst>
        <pc:spChg chg="mod">
          <ac:chgData name="Sâm Ngô Ngọc" userId="ae4caf3270ddc5e4" providerId="LiveId" clId="{F7DB4ECB-EA91-4484-886C-387ED6E7A052}" dt="2023-05-15T09:47:36.446" v="5447" actId="20577"/>
          <ac:spMkLst>
            <pc:docMk/>
            <pc:sldMk cId="3910014284" sldId="394"/>
            <ac:spMk id="12" creationId="{07924308-ACF5-C35A-2FED-9460DE515394}"/>
          </ac:spMkLst>
        </pc:spChg>
        <pc:spChg chg="mod">
          <ac:chgData name="Sâm Ngô Ngọc" userId="ae4caf3270ddc5e4" providerId="LiveId" clId="{F7DB4ECB-EA91-4484-886C-387ED6E7A052}" dt="2023-05-15T09:47:28.918" v="5424" actId="20577"/>
          <ac:spMkLst>
            <pc:docMk/>
            <pc:sldMk cId="3910014284" sldId="394"/>
            <ac:spMk id="16" creationId="{6F329C57-A798-0740-3D52-123C798D236B}"/>
          </ac:spMkLst>
        </pc:spChg>
        <pc:spChg chg="mod">
          <ac:chgData name="Sâm Ngô Ngọc" userId="ae4caf3270ddc5e4" providerId="LiveId" clId="{F7DB4ECB-EA91-4484-886C-387ED6E7A052}" dt="2023-05-15T09:47:17.522" v="5381" actId="1076"/>
          <ac:spMkLst>
            <pc:docMk/>
            <pc:sldMk cId="3910014284" sldId="394"/>
            <ac:spMk id="17" creationId="{E02CFFCD-0AE3-4685-A8A4-8F9DCC78C3FC}"/>
          </ac:spMkLst>
        </pc:spChg>
        <pc:spChg chg="mod">
          <ac:chgData name="Sâm Ngô Ngọc" userId="ae4caf3270ddc5e4" providerId="LiveId" clId="{F7DB4ECB-EA91-4484-886C-387ED6E7A052}" dt="2023-05-15T09:47:11.183" v="5380" actId="20577"/>
          <ac:spMkLst>
            <pc:docMk/>
            <pc:sldMk cId="3910014284" sldId="394"/>
            <ac:spMk id="36" creationId="{1D154696-20A3-4769-BCDF-44E06BD191E4}"/>
          </ac:spMkLst>
        </pc:spChg>
      </pc:sldChg>
      <pc:sldChg chg="modSp mod">
        <pc:chgData name="Sâm Ngô Ngọc" userId="ae4caf3270ddc5e4" providerId="LiveId" clId="{F7DB4ECB-EA91-4484-886C-387ED6E7A052}" dt="2023-05-15T09:57:01.230" v="5793" actId="20577"/>
        <pc:sldMkLst>
          <pc:docMk/>
          <pc:sldMk cId="1904492225" sldId="395"/>
        </pc:sldMkLst>
        <pc:spChg chg="mod">
          <ac:chgData name="Sâm Ngô Ngọc" userId="ae4caf3270ddc5e4" providerId="LiveId" clId="{F7DB4ECB-EA91-4484-886C-387ED6E7A052}" dt="2023-05-15T09:57:01.230" v="5793" actId="20577"/>
          <ac:spMkLst>
            <pc:docMk/>
            <pc:sldMk cId="1904492225" sldId="395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09:51:21.151" v="5490" actId="20577"/>
          <ac:spMkLst>
            <pc:docMk/>
            <pc:sldMk cId="1904492225" sldId="395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09:57:12.096" v="5794" actId="47"/>
        <pc:sldMkLst>
          <pc:docMk/>
          <pc:sldMk cId="202467308" sldId="396"/>
        </pc:sldMkLst>
      </pc:sldChg>
      <pc:sldChg chg="addSp delSp modSp mod">
        <pc:chgData name="Sâm Ngô Ngọc" userId="ae4caf3270ddc5e4" providerId="LiveId" clId="{F7DB4ECB-EA91-4484-886C-387ED6E7A052}" dt="2023-05-15T10:03:56.789" v="5992"/>
        <pc:sldMkLst>
          <pc:docMk/>
          <pc:sldMk cId="3501580004" sldId="397"/>
        </pc:sldMkLst>
        <pc:spChg chg="mod">
          <ac:chgData name="Sâm Ngô Ngọc" userId="ae4caf3270ddc5e4" providerId="LiveId" clId="{F7DB4ECB-EA91-4484-886C-387ED6E7A052}" dt="2023-05-15T10:01:03.863" v="5988" actId="20577"/>
          <ac:spMkLst>
            <pc:docMk/>
            <pc:sldMk cId="3501580004" sldId="397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3" creationId="{3FFB0F99-5B55-551A-DC68-8FDA7F42D214}"/>
          </ac:spMkLst>
        </pc:spChg>
        <pc:spChg chg="add mod">
          <ac:chgData name="Sâm Ngô Ngọc" userId="ae4caf3270ddc5e4" providerId="LiveId" clId="{F7DB4ECB-EA91-4484-886C-387ED6E7A052}" dt="2023-05-15T10:03:56.789" v="5992"/>
          <ac:spMkLst>
            <pc:docMk/>
            <pc:sldMk cId="3501580004" sldId="397"/>
            <ac:spMk id="4" creationId="{8EE6A17D-264C-D5B8-1B1E-0F54824146E6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6" creationId="{B2AA74DD-4CCA-45C7-AA68-1858A98E0119}"/>
          </ac:spMkLst>
        </pc:spChg>
        <pc:spChg chg="del">
          <ac:chgData name="Sâm Ngô Ngọc" userId="ae4caf3270ddc5e4" providerId="LiveId" clId="{F7DB4ECB-EA91-4484-886C-387ED6E7A052}" dt="2023-05-15T10:03:56.518" v="5991" actId="478"/>
          <ac:spMkLst>
            <pc:docMk/>
            <pc:sldMk cId="3501580004" sldId="397"/>
            <ac:spMk id="10" creationId="{23D1F212-2C64-40F3-914B-8EFD4765C29F}"/>
          </ac:spMkLst>
        </pc:spChg>
      </pc:sldChg>
      <pc:sldChg chg="delSp del mod">
        <pc:chgData name="Sâm Ngô Ngọc" userId="ae4caf3270ddc5e4" providerId="LiveId" clId="{F7DB4ECB-EA91-4484-886C-387ED6E7A052}" dt="2023-05-15T10:04:04.445" v="5994" actId="47"/>
        <pc:sldMkLst>
          <pc:docMk/>
          <pc:sldMk cId="3243435095" sldId="398"/>
        </pc:sldMkLst>
        <pc:picChg chg="del">
          <ac:chgData name="Sâm Ngô Ngọc" userId="ae4caf3270ddc5e4" providerId="LiveId" clId="{F7DB4ECB-EA91-4484-886C-387ED6E7A052}" dt="2023-05-15T10:01:10.014" v="5990" actId="478"/>
          <ac:picMkLst>
            <pc:docMk/>
            <pc:sldMk cId="3243435095" sldId="398"/>
            <ac:picMk id="3" creationId="{E6967D5B-2389-317C-2968-0C31C37E7420}"/>
          </ac:picMkLst>
        </pc:picChg>
        <pc:picChg chg="del">
          <ac:chgData name="Sâm Ngô Ngọc" userId="ae4caf3270ddc5e4" providerId="LiveId" clId="{F7DB4ECB-EA91-4484-886C-387ED6E7A052}" dt="2023-05-15T10:01:09.475" v="5989" actId="478"/>
          <ac:picMkLst>
            <pc:docMk/>
            <pc:sldMk cId="3243435095" sldId="398"/>
            <ac:picMk id="5" creationId="{B96BA84E-60B7-BA4E-5318-CFB1D6F54377}"/>
          </ac:picMkLst>
        </pc:picChg>
      </pc:sldChg>
      <pc:sldChg chg="del">
        <pc:chgData name="Sâm Ngô Ngọc" userId="ae4caf3270ddc5e4" providerId="LiveId" clId="{F7DB4ECB-EA91-4484-886C-387ED6E7A052}" dt="2023-05-15T10:04:05.084" v="5995" actId="47"/>
        <pc:sldMkLst>
          <pc:docMk/>
          <pc:sldMk cId="2076656733" sldId="399"/>
        </pc:sldMkLst>
      </pc:sldChg>
      <pc:sldChg chg="del">
        <pc:chgData name="Sâm Ngô Ngọc" userId="ae4caf3270ddc5e4" providerId="LiveId" clId="{F7DB4ECB-EA91-4484-886C-387ED6E7A052}" dt="2023-05-15T10:04:06.335" v="5996" actId="47"/>
        <pc:sldMkLst>
          <pc:docMk/>
          <pc:sldMk cId="2647462332" sldId="400"/>
        </pc:sldMkLst>
      </pc:sldChg>
      <pc:sldChg chg="del">
        <pc:chgData name="Sâm Ngô Ngọc" userId="ae4caf3270ddc5e4" providerId="LiveId" clId="{F7DB4ECB-EA91-4484-886C-387ED6E7A052}" dt="2023-05-15T10:04:07.352" v="5997" actId="47"/>
        <pc:sldMkLst>
          <pc:docMk/>
          <pc:sldMk cId="258449684" sldId="401"/>
        </pc:sldMkLst>
      </pc:sldChg>
      <pc:sldChg chg="del">
        <pc:chgData name="Sâm Ngô Ngọc" userId="ae4caf3270ddc5e4" providerId="LiveId" clId="{F7DB4ECB-EA91-4484-886C-387ED6E7A052}" dt="2023-05-15T10:04:08.294" v="5998" actId="47"/>
        <pc:sldMkLst>
          <pc:docMk/>
          <pc:sldMk cId="1244251277" sldId="402"/>
        </pc:sldMkLst>
      </pc:sldChg>
      <pc:sldChg chg="del">
        <pc:chgData name="Sâm Ngô Ngọc" userId="ae4caf3270ddc5e4" providerId="LiveId" clId="{F7DB4ECB-EA91-4484-886C-387ED6E7A052}" dt="2023-05-15T10:04:08.449" v="5999" actId="47"/>
        <pc:sldMkLst>
          <pc:docMk/>
          <pc:sldMk cId="1066038546" sldId="403"/>
        </pc:sldMkLst>
      </pc:sldChg>
      <pc:sldChg chg="del">
        <pc:chgData name="Sâm Ngô Ngọc" userId="ae4caf3270ddc5e4" providerId="LiveId" clId="{F7DB4ECB-EA91-4484-886C-387ED6E7A052}" dt="2023-05-15T10:04:09.343" v="6000" actId="47"/>
        <pc:sldMkLst>
          <pc:docMk/>
          <pc:sldMk cId="3339566718" sldId="404"/>
        </pc:sldMkLst>
      </pc:sldChg>
      <pc:sldChg chg="del">
        <pc:chgData name="Sâm Ngô Ngọc" userId="ae4caf3270ddc5e4" providerId="LiveId" clId="{F7DB4ECB-EA91-4484-886C-387ED6E7A052}" dt="2023-05-15T10:04:09.806" v="6001" actId="47"/>
        <pc:sldMkLst>
          <pc:docMk/>
          <pc:sldMk cId="3667316278" sldId="405"/>
        </pc:sldMkLst>
      </pc:sldChg>
      <pc:sldChg chg="del">
        <pc:chgData name="Sâm Ngô Ngọc" userId="ae4caf3270ddc5e4" providerId="LiveId" clId="{F7DB4ECB-EA91-4484-886C-387ED6E7A052}" dt="2023-05-15T10:04:10.246" v="6002" actId="47"/>
        <pc:sldMkLst>
          <pc:docMk/>
          <pc:sldMk cId="1109775483" sldId="406"/>
        </pc:sldMkLst>
      </pc:sldChg>
      <pc:sldChg chg="modSp mod">
        <pc:chgData name="Sâm Ngô Ngọc" userId="ae4caf3270ddc5e4" providerId="LiveId" clId="{F7DB4ECB-EA91-4484-886C-387ED6E7A052}" dt="2023-05-15T10:11:41.291" v="7294" actId="20577"/>
        <pc:sldMkLst>
          <pc:docMk/>
          <pc:sldMk cId="426971137" sldId="407"/>
        </pc:sldMkLst>
        <pc:spChg chg="mod">
          <ac:chgData name="Sâm Ngô Ngọc" userId="ae4caf3270ddc5e4" providerId="LiveId" clId="{F7DB4ECB-EA91-4484-886C-387ED6E7A052}" dt="2023-05-15T10:11:41.291" v="7294" actId="20577"/>
          <ac:spMkLst>
            <pc:docMk/>
            <pc:sldMk cId="426971137" sldId="407"/>
            <ac:spMk id="2" creationId="{6C4FB8E4-BA90-E443-1F97-F488651B5052}"/>
          </ac:spMkLst>
        </pc:spChg>
        <pc:spChg chg="mod">
          <ac:chgData name="Sâm Ngô Ngọc" userId="ae4caf3270ddc5e4" providerId="LiveId" clId="{F7DB4ECB-EA91-4484-886C-387ED6E7A052}" dt="2023-05-15T10:09:42.069" v="6809" actId="20577"/>
          <ac:spMkLst>
            <pc:docMk/>
            <pc:sldMk cId="426971137" sldId="407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544084473" sldId="408"/>
        </pc:sldMkLst>
      </pc:sldChg>
      <pc:sldChg chg="delSp modSp mod">
        <pc:chgData name="Sâm Ngô Ngọc" userId="ae4caf3270ddc5e4" providerId="LiveId" clId="{F7DB4ECB-EA91-4484-886C-387ED6E7A052}" dt="2023-05-15T10:20:43.165" v="8167" actId="20577"/>
        <pc:sldMkLst>
          <pc:docMk/>
          <pc:sldMk cId="1373936596" sldId="409"/>
        </pc:sldMkLst>
        <pc:spChg chg="mod">
          <ac:chgData name="Sâm Ngô Ngọc" userId="ae4caf3270ddc5e4" providerId="LiveId" clId="{F7DB4ECB-EA91-4484-886C-387ED6E7A052}" dt="2023-05-15T10:20:43.165" v="8167" actId="20577"/>
          <ac:spMkLst>
            <pc:docMk/>
            <pc:sldMk cId="1373936596" sldId="40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5T10:12:26.675" v="7367" actId="478"/>
          <ac:spMkLst>
            <pc:docMk/>
            <pc:sldMk cId="1373936596" sldId="409"/>
            <ac:spMk id="4" creationId="{7FA711D2-5DEF-FF21-3BCE-F4E6FC153790}"/>
          </ac:spMkLst>
        </pc:spChg>
        <pc:spChg chg="del">
          <ac:chgData name="Sâm Ngô Ngọc" userId="ae4caf3270ddc5e4" providerId="LiveId" clId="{F7DB4ECB-EA91-4484-886C-387ED6E7A052}" dt="2023-05-15T10:12:14.825" v="7342" actId="478"/>
          <ac:spMkLst>
            <pc:docMk/>
            <pc:sldMk cId="1373936596" sldId="409"/>
            <ac:spMk id="5" creationId="{77299F76-6884-6C6C-1DF0-20F4B84164EC}"/>
          </ac:spMkLst>
        </pc:spChg>
        <pc:spChg chg="mod">
          <ac:chgData name="Sâm Ngô Ngọc" userId="ae4caf3270ddc5e4" providerId="LiveId" clId="{F7DB4ECB-EA91-4484-886C-387ED6E7A052}" dt="2023-05-15T10:12:10.338" v="7341" actId="14100"/>
          <ac:spMkLst>
            <pc:docMk/>
            <pc:sldMk cId="1373936596" sldId="409"/>
            <ac:spMk id="6" creationId="{B2AA74DD-4CCA-45C7-AA68-1858A98E0119}"/>
          </ac:spMkLst>
        </pc:spChg>
        <pc:spChg chg="mod">
          <ac:chgData name="Sâm Ngô Ngọc" userId="ae4caf3270ddc5e4" providerId="LiveId" clId="{F7DB4ECB-EA91-4484-886C-387ED6E7A052}" dt="2023-05-15T10:12:06.260" v="7340" actId="20577"/>
          <ac:spMkLst>
            <pc:docMk/>
            <pc:sldMk cId="1373936596" sldId="409"/>
            <ac:spMk id="10" creationId="{23D1F212-2C64-40F3-914B-8EFD4765C29F}"/>
          </ac:spMkLst>
        </pc:spChg>
      </pc:sldChg>
      <pc:sldChg chg="del">
        <pc:chgData name="Sâm Ngô Ngọc" userId="ae4caf3270ddc5e4" providerId="LiveId" clId="{F7DB4ECB-EA91-4484-886C-387ED6E7A052}" dt="2023-05-15T10:17:41.530" v="8044" actId="47"/>
        <pc:sldMkLst>
          <pc:docMk/>
          <pc:sldMk cId="1799807343" sldId="410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286665519" sldId="411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198296618" sldId="412"/>
        </pc:sldMkLst>
      </pc:sldChg>
      <pc:sldChg chg="addSp delSp modSp mod">
        <pc:chgData name="Sâm Ngô Ngọc" userId="ae4caf3270ddc5e4" providerId="LiveId" clId="{F7DB4ECB-EA91-4484-886C-387ED6E7A052}" dt="2023-05-15T10:30:15.273" v="8938" actId="1076"/>
        <pc:sldMkLst>
          <pc:docMk/>
          <pc:sldMk cId="1990021395" sldId="413"/>
        </pc:sldMkLst>
        <pc:spChg chg="mod">
          <ac:chgData name="Sâm Ngô Ngọc" userId="ae4caf3270ddc5e4" providerId="LiveId" clId="{F7DB4ECB-EA91-4484-886C-387ED6E7A052}" dt="2023-05-15T10:26:57.520" v="8924" actId="20577"/>
          <ac:spMkLst>
            <pc:docMk/>
            <pc:sldMk cId="1990021395" sldId="413"/>
            <ac:spMk id="2" creationId="{ADAB8D95-F653-528E-F739-D75E9F0A5121}"/>
          </ac:spMkLst>
        </pc:spChg>
        <pc:spChg chg="add del">
          <ac:chgData name="Sâm Ngô Ngọc" userId="ae4caf3270ddc5e4" providerId="LiveId" clId="{F7DB4ECB-EA91-4484-886C-387ED6E7A052}" dt="2023-05-15T10:28:55.395" v="8926" actId="478"/>
          <ac:spMkLst>
            <pc:docMk/>
            <pc:sldMk cId="1990021395" sldId="413"/>
            <ac:spMk id="3" creationId="{E1FCD413-B11A-4609-D067-D1E5AC34CA84}"/>
          </ac:spMkLst>
        </pc:spChg>
        <pc:spChg chg="add del">
          <ac:chgData name="Sâm Ngô Ngọc" userId="ae4caf3270ddc5e4" providerId="LiveId" clId="{F7DB4ECB-EA91-4484-886C-387ED6E7A052}" dt="2023-05-15T10:29:06.943" v="8928" actId="478"/>
          <ac:spMkLst>
            <pc:docMk/>
            <pc:sldMk cId="1990021395" sldId="413"/>
            <ac:spMk id="4" creationId="{959D9FA4-E897-D52F-ED91-0DDFD18A0CC5}"/>
          </ac:spMkLst>
        </pc:spChg>
        <pc:spChg chg="add del">
          <ac:chgData name="Sâm Ngô Ngọc" userId="ae4caf3270ddc5e4" providerId="LiveId" clId="{F7DB4ECB-EA91-4484-886C-387ED6E7A052}" dt="2023-05-15T10:29:18.764" v="8930" actId="478"/>
          <ac:spMkLst>
            <pc:docMk/>
            <pc:sldMk cId="1990021395" sldId="413"/>
            <ac:spMk id="5" creationId="{1EA2FFE1-F9E4-F790-6AB4-30659465ACB0}"/>
          </ac:spMkLst>
        </pc:spChg>
        <pc:spChg chg="mod">
          <ac:chgData name="Sâm Ngô Ngọc" userId="ae4caf3270ddc5e4" providerId="LiveId" clId="{F7DB4ECB-EA91-4484-886C-387ED6E7A052}" dt="2023-05-15T10:25:39.261" v="8550" actId="20577"/>
          <ac:spMkLst>
            <pc:docMk/>
            <pc:sldMk cId="1990021395" sldId="413"/>
            <ac:spMk id="10" creationId="{23D1F212-2C64-40F3-914B-8EFD4765C29F}"/>
          </ac:spMkLst>
        </pc:spChg>
        <pc:picChg chg="add mod modCrop">
          <ac:chgData name="Sâm Ngô Ngọc" userId="ae4caf3270ddc5e4" providerId="LiveId" clId="{F7DB4ECB-EA91-4484-886C-387ED6E7A052}" dt="2023-05-15T10:30:15.273" v="8938" actId="1076"/>
          <ac:picMkLst>
            <pc:docMk/>
            <pc:sldMk cId="1990021395" sldId="413"/>
            <ac:picMk id="11" creationId="{0B03FB50-782A-CC26-4CAF-E8FCD48BA468}"/>
          </ac:picMkLst>
        </pc:picChg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09161" sldId="41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4207991516" sldId="415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862166009" sldId="416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33311488" sldId="417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605368810" sldId="418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46073909" sldId="419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920559906" sldId="42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470118926" sldId="421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3768164574" sldId="423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2455055965" sldId="425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4195310505" sldId="426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1428788667" sldId="427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77071035" sldId="428"/>
        </pc:sldMkLst>
      </pc:sldChg>
      <pc:sldChg chg="del">
        <pc:chgData name="Sâm Ngô Ngọc" userId="ae4caf3270ddc5e4" providerId="LiveId" clId="{F7DB4ECB-EA91-4484-886C-387ED6E7A052}" dt="2023-05-15T10:11:50.469" v="7295" actId="47"/>
        <pc:sldMkLst>
          <pc:docMk/>
          <pc:sldMk cId="836095891" sldId="429"/>
        </pc:sldMkLst>
      </pc:sldChg>
      <pc:sldChg chg="del">
        <pc:chgData name="Sâm Ngô Ngọc" userId="ae4caf3270ddc5e4" providerId="LiveId" clId="{F7DB4ECB-EA91-4484-886C-387ED6E7A052}" dt="2023-05-15T10:20:57.456" v="8169" actId="47"/>
        <pc:sldMkLst>
          <pc:docMk/>
          <pc:sldMk cId="231647374" sldId="430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15471885" sldId="432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3750358291" sldId="433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1945850682" sldId="434"/>
        </pc:sldMkLst>
      </pc:sldChg>
      <pc:sldChg chg="del">
        <pc:chgData name="Sâm Ngô Ngọc" userId="ae4caf3270ddc5e4" providerId="LiveId" clId="{F7DB4ECB-EA91-4484-886C-387ED6E7A052}" dt="2023-05-15T10:22:43.550" v="8171" actId="47"/>
        <pc:sldMkLst>
          <pc:docMk/>
          <pc:sldMk cId="841266464" sldId="435"/>
        </pc:sldMkLst>
      </pc:sldChg>
      <pc:sldChg chg="addSp delSp modSp add mod">
        <pc:chgData name="Sâm Ngô Ngọc" userId="ae4caf3270ddc5e4" providerId="LiveId" clId="{F7DB4ECB-EA91-4484-886C-387ED6E7A052}" dt="2023-05-12T01:14:18.097" v="445" actId="20577"/>
        <pc:sldMkLst>
          <pc:docMk/>
          <pc:sldMk cId="1453466700" sldId="436"/>
        </pc:sldMkLst>
        <pc:spChg chg="mod">
          <ac:chgData name="Sâm Ngô Ngọc" userId="ae4caf3270ddc5e4" providerId="LiveId" clId="{F7DB4ECB-EA91-4484-886C-387ED6E7A052}" dt="2023-05-12T00:46:16.982" v="360" actId="20577"/>
          <ac:spMkLst>
            <pc:docMk/>
            <pc:sldMk cId="1453466700" sldId="436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0:44:44.788" v="102" actId="478"/>
          <ac:spMkLst>
            <pc:docMk/>
            <pc:sldMk cId="1453466700" sldId="436"/>
            <ac:spMk id="3" creationId="{BAC24DDC-B686-7D58-F551-65607B9F552D}"/>
          </ac:spMkLst>
        </pc:spChg>
        <pc:spChg chg="add mod">
          <ac:chgData name="Sâm Ngô Ngọc" userId="ae4caf3270ddc5e4" providerId="LiveId" clId="{F7DB4ECB-EA91-4484-886C-387ED6E7A052}" dt="2023-05-12T01:14:18.097" v="445" actId="20577"/>
          <ac:spMkLst>
            <pc:docMk/>
            <pc:sldMk cId="1453466700" sldId="436"/>
            <ac:spMk id="5" creationId="{EEA6F871-EB63-6F72-9802-F07C170A419D}"/>
          </ac:spMkLst>
        </pc:spChg>
        <pc:picChg chg="del">
          <ac:chgData name="Sâm Ngô Ngọc" userId="ae4caf3270ddc5e4" providerId="LiveId" clId="{F7DB4ECB-EA91-4484-886C-387ED6E7A052}" dt="2023-05-12T00:45:17.222" v="248" actId="478"/>
          <ac:picMkLst>
            <pc:docMk/>
            <pc:sldMk cId="1453466700" sldId="436"/>
            <ac:picMk id="4" creationId="{10832EF0-C927-DEE3-F870-76DD8C5864B8}"/>
          </ac:picMkLst>
        </pc:picChg>
        <pc:picChg chg="add del mod">
          <ac:chgData name="Sâm Ngô Ngọc" userId="ae4caf3270ddc5e4" providerId="LiveId" clId="{F7DB4ECB-EA91-4484-886C-387ED6E7A052}" dt="2023-05-12T00:45:19.981" v="250" actId="478"/>
          <ac:picMkLst>
            <pc:docMk/>
            <pc:sldMk cId="1453466700" sldId="436"/>
            <ac:picMk id="8" creationId="{9114A5B0-BA05-DFC0-1064-BC119CF8950D}"/>
          </ac:picMkLst>
        </pc:picChg>
      </pc:sldChg>
      <pc:sldChg chg="delSp modSp add del mod">
        <pc:chgData name="Sâm Ngô Ngọc" userId="ae4caf3270ddc5e4" providerId="LiveId" clId="{F7DB4ECB-EA91-4484-886C-387ED6E7A052}" dt="2023-05-12T06:57:24.108" v="1437" actId="47"/>
        <pc:sldMkLst>
          <pc:docMk/>
          <pc:sldMk cId="3773109438" sldId="437"/>
        </pc:sldMkLst>
        <pc:spChg chg="del mod">
          <ac:chgData name="Sâm Ngô Ngọc" userId="ae4caf3270ddc5e4" providerId="LiveId" clId="{F7DB4ECB-EA91-4484-886C-387ED6E7A052}" dt="2023-05-12T06:47:35.228" v="1195" actId="478"/>
          <ac:spMkLst>
            <pc:docMk/>
            <pc:sldMk cId="3773109438" sldId="437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2T06:57:19.543" v="1435" actId="47"/>
        <pc:sldMkLst>
          <pc:docMk/>
          <pc:sldMk cId="1645257039" sldId="438"/>
        </pc:sldMkLst>
        <pc:spChg chg="mod">
          <ac:chgData name="Sâm Ngô Ngọc" userId="ae4caf3270ddc5e4" providerId="LiveId" clId="{F7DB4ECB-EA91-4484-886C-387ED6E7A052}" dt="2023-05-12T06:46:45.183" v="1188" actId="20577"/>
          <ac:spMkLst>
            <pc:docMk/>
            <pc:sldMk cId="1645257039" sldId="438"/>
            <ac:spMk id="2" creationId="{6C4FB8E4-BA90-E443-1F97-F488651B5052}"/>
          </ac:spMkLst>
        </pc:spChg>
      </pc:sldChg>
      <pc:sldChg chg="delSp modSp add mod">
        <pc:chgData name="Sâm Ngô Ngọc" userId="ae4caf3270ddc5e4" providerId="LiveId" clId="{F7DB4ECB-EA91-4484-886C-387ED6E7A052}" dt="2023-05-12T06:47:20.767" v="1191" actId="478"/>
        <pc:sldMkLst>
          <pc:docMk/>
          <pc:sldMk cId="1254420916" sldId="439"/>
        </pc:sldMkLst>
        <pc:spChg chg="mod">
          <ac:chgData name="Sâm Ngô Ngọc" userId="ae4caf3270ddc5e4" providerId="LiveId" clId="{F7DB4ECB-EA91-4484-886C-387ED6E7A052}" dt="2023-05-12T06:47:17.226" v="1190"/>
          <ac:spMkLst>
            <pc:docMk/>
            <pc:sldMk cId="1254420916" sldId="439"/>
            <ac:spMk id="2" creationId="{6C4FB8E4-BA90-E443-1F97-F488651B5052}"/>
          </ac:spMkLst>
        </pc:spChg>
        <pc:spChg chg="del">
          <ac:chgData name="Sâm Ngô Ngọc" userId="ae4caf3270ddc5e4" providerId="LiveId" clId="{F7DB4ECB-EA91-4484-886C-387ED6E7A052}" dt="2023-05-12T06:47:20.767" v="1191" actId="478"/>
          <ac:spMkLst>
            <pc:docMk/>
            <pc:sldMk cId="1254420916" sldId="439"/>
            <ac:spMk id="5" creationId="{EEA6F871-EB63-6F72-9802-F07C170A419D}"/>
          </ac:spMkLst>
        </pc:spChg>
      </pc:sldChg>
      <pc:sldChg chg="modSp add mod">
        <pc:chgData name="Sâm Ngô Ngọc" userId="ae4caf3270ddc5e4" providerId="LiveId" clId="{F7DB4ECB-EA91-4484-886C-387ED6E7A052}" dt="2023-05-12T06:55:22.529" v="1327" actId="20577"/>
        <pc:sldMkLst>
          <pc:docMk/>
          <pc:sldMk cId="2432196715" sldId="440"/>
        </pc:sldMkLst>
        <pc:spChg chg="mod">
          <ac:chgData name="Sâm Ngô Ngọc" userId="ae4caf3270ddc5e4" providerId="LiveId" clId="{F7DB4ECB-EA91-4484-886C-387ED6E7A052}" dt="2023-05-12T06:55:22.529" v="1327" actId="20577"/>
          <ac:spMkLst>
            <pc:docMk/>
            <pc:sldMk cId="2432196715" sldId="440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5:54:23.301" v="2020" actId="20577"/>
        <pc:sldMkLst>
          <pc:docMk/>
          <pc:sldMk cId="847068367" sldId="441"/>
        </pc:sldMkLst>
        <pc:spChg chg="mod">
          <ac:chgData name="Sâm Ngô Ngọc" userId="ae4caf3270ddc5e4" providerId="LiveId" clId="{F7DB4ECB-EA91-4484-886C-387ED6E7A052}" dt="2023-05-15T05:54:23.301" v="2020" actId="20577"/>
          <ac:spMkLst>
            <pc:docMk/>
            <pc:sldMk cId="847068367" sldId="441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05:25.247" v="2756" actId="15415"/>
        <pc:sldMkLst>
          <pc:docMk/>
          <pc:sldMk cId="4160764252" sldId="442"/>
        </pc:sldMkLst>
        <pc:spChg chg="mod">
          <ac:chgData name="Sâm Ngô Ngọc" userId="ae4caf3270ddc5e4" providerId="LiveId" clId="{F7DB4ECB-EA91-4484-886C-387ED6E7A052}" dt="2023-05-15T06:05:25.247" v="2756" actId="15415"/>
          <ac:spMkLst>
            <pc:docMk/>
            <pc:sldMk cId="4160764252" sldId="442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6:12:25.998" v="3179" actId="113"/>
        <pc:sldMkLst>
          <pc:docMk/>
          <pc:sldMk cId="3798382677" sldId="443"/>
        </pc:sldMkLst>
        <pc:spChg chg="mod">
          <ac:chgData name="Sâm Ngô Ngọc" userId="ae4caf3270ddc5e4" providerId="LiveId" clId="{F7DB4ECB-EA91-4484-886C-387ED6E7A052}" dt="2023-05-15T06:12:25.998" v="3179" actId="113"/>
          <ac:spMkLst>
            <pc:docMk/>
            <pc:sldMk cId="3798382677" sldId="443"/>
            <ac:spMk id="2" creationId="{6C4FB8E4-BA90-E443-1F97-F488651B5052}"/>
          </ac:spMkLst>
        </pc:spChg>
      </pc:sldChg>
      <pc:sldChg chg="modSp add del mod">
        <pc:chgData name="Sâm Ngô Ngọc" userId="ae4caf3270ddc5e4" providerId="LiveId" clId="{F7DB4ECB-EA91-4484-886C-387ED6E7A052}" dt="2023-05-15T10:38:46.567" v="9212" actId="47"/>
        <pc:sldMkLst>
          <pc:docMk/>
          <pc:sldMk cId="2348943925" sldId="444"/>
        </pc:sldMkLst>
        <pc:spChg chg="mod">
          <ac:chgData name="Sâm Ngô Ngọc" userId="ae4caf3270ddc5e4" providerId="LiveId" clId="{F7DB4ECB-EA91-4484-886C-387ED6E7A052}" dt="2023-05-15T06:16:24.594" v="3358" actId="20577"/>
          <ac:spMkLst>
            <pc:docMk/>
            <pc:sldMk cId="2348943925" sldId="444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6:29:38.053" v="4024" actId="20577"/>
        <pc:sldMkLst>
          <pc:docMk/>
          <pc:sldMk cId="529300302" sldId="445"/>
        </pc:sldMkLst>
        <pc:spChg chg="mod">
          <ac:chgData name="Sâm Ngô Ngọc" userId="ae4caf3270ddc5e4" providerId="LiveId" clId="{F7DB4ECB-EA91-4484-886C-387ED6E7A052}" dt="2023-05-15T06:29:38.053" v="4024" actId="20577"/>
          <ac:spMkLst>
            <pc:docMk/>
            <pc:sldMk cId="529300302" sldId="445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37.385" v="4998" actId="20577"/>
        <pc:sldMkLst>
          <pc:docMk/>
          <pc:sldMk cId="3223228335" sldId="446"/>
        </pc:sldMkLst>
        <pc:spChg chg="mod">
          <ac:chgData name="Sâm Ngô Ngọc" userId="ae4caf3270ddc5e4" providerId="LiveId" clId="{F7DB4ECB-EA91-4484-886C-387ED6E7A052}" dt="2023-05-15T09:33:37.385" v="4998" actId="20577"/>
          <ac:spMkLst>
            <pc:docMk/>
            <pc:sldMk cId="3223228335" sldId="446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3:50.714" v="5015" actId="20577"/>
        <pc:sldMkLst>
          <pc:docMk/>
          <pc:sldMk cId="2578513159" sldId="447"/>
        </pc:sldMkLst>
        <pc:spChg chg="mod">
          <ac:chgData name="Sâm Ngô Ngọc" userId="ae4caf3270ddc5e4" providerId="LiveId" clId="{F7DB4ECB-EA91-4484-886C-387ED6E7A052}" dt="2023-05-15T09:33:50.714" v="5015" actId="20577"/>
          <ac:spMkLst>
            <pc:docMk/>
            <pc:sldMk cId="2578513159" sldId="447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09:29:42.315" v="4836" actId="11"/>
        <pc:sldMkLst>
          <pc:docMk/>
          <pc:sldMk cId="4019160822" sldId="448"/>
        </pc:sldMkLst>
        <pc:spChg chg="mod">
          <ac:chgData name="Sâm Ngô Ngọc" userId="ae4caf3270ddc5e4" providerId="LiveId" clId="{F7DB4ECB-EA91-4484-886C-387ED6E7A052}" dt="2023-05-15T09:29:42.315" v="4836" actId="11"/>
          <ac:spMkLst>
            <pc:docMk/>
            <pc:sldMk cId="4019160822" sldId="44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4:58.342" v="5148" actId="20577"/>
        <pc:sldMkLst>
          <pc:docMk/>
          <pc:sldMk cId="3204420722" sldId="449"/>
        </pc:sldMkLst>
        <pc:spChg chg="mod">
          <ac:chgData name="Sâm Ngô Ngọc" userId="ae4caf3270ddc5e4" providerId="LiveId" clId="{F7DB4ECB-EA91-4484-886C-387ED6E7A052}" dt="2023-05-15T09:34:58.342" v="5148" actId="20577"/>
          <ac:spMkLst>
            <pc:docMk/>
            <pc:sldMk cId="3204420722" sldId="449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09:36:20.083" v="5249" actId="20577"/>
        <pc:sldMkLst>
          <pc:docMk/>
          <pc:sldMk cId="2635445136" sldId="450"/>
        </pc:sldMkLst>
        <pc:spChg chg="mod">
          <ac:chgData name="Sâm Ngô Ngọc" userId="ae4caf3270ddc5e4" providerId="LiveId" clId="{F7DB4ECB-EA91-4484-886C-387ED6E7A052}" dt="2023-05-15T09:36:20.083" v="5249" actId="20577"/>
          <ac:spMkLst>
            <pc:docMk/>
            <pc:sldMk cId="2635445136" sldId="450"/>
            <ac:spMk id="2" creationId="{6C4FB8E4-BA90-E443-1F97-F488651B5052}"/>
          </ac:spMkLst>
        </pc:spChg>
      </pc:sldChg>
      <pc:sldChg chg="addSp modSp add mod">
        <pc:chgData name="Sâm Ngô Ngọc" userId="ae4caf3270ddc5e4" providerId="LiveId" clId="{F7DB4ECB-EA91-4484-886C-387ED6E7A052}" dt="2023-05-15T10:08:46.620" v="6684"/>
        <pc:sldMkLst>
          <pc:docMk/>
          <pc:sldMk cId="938593339" sldId="451"/>
        </pc:sldMkLst>
        <pc:spChg chg="mod">
          <ac:chgData name="Sâm Ngô Ngọc" userId="ae4caf3270ddc5e4" providerId="LiveId" clId="{F7DB4ECB-EA91-4484-886C-387ED6E7A052}" dt="2023-05-15T10:08:41.321" v="6682" actId="1076"/>
          <ac:spMkLst>
            <pc:docMk/>
            <pc:sldMk cId="938593339" sldId="451"/>
            <ac:spMk id="2" creationId="{6C4FB8E4-BA90-E443-1F97-F488651B5052}"/>
          </ac:spMkLst>
        </pc:spChg>
        <pc:spChg chg="add mod">
          <ac:chgData name="Sâm Ngô Ngọc" userId="ae4caf3270ddc5e4" providerId="LiveId" clId="{F7DB4ECB-EA91-4484-886C-387ED6E7A052}" dt="2023-05-15T10:08:46.620" v="6684"/>
          <ac:spMkLst>
            <pc:docMk/>
            <pc:sldMk cId="938593339" sldId="451"/>
            <ac:spMk id="5" creationId="{E01941D6-2F35-F338-C0EC-3E8D3B6677F8}"/>
          </ac:spMkLst>
        </pc:spChg>
      </pc:sldChg>
      <pc:sldChg chg="modSp add mod">
        <pc:chgData name="Sâm Ngô Ngọc" userId="ae4caf3270ddc5e4" providerId="LiveId" clId="{F7DB4ECB-EA91-4484-886C-387ED6E7A052}" dt="2023-05-15T10:09:20.673" v="6754" actId="20577"/>
        <pc:sldMkLst>
          <pc:docMk/>
          <pc:sldMk cId="4232601098" sldId="452"/>
        </pc:sldMkLst>
        <pc:spChg chg="mod">
          <ac:chgData name="Sâm Ngô Ngọc" userId="ae4caf3270ddc5e4" providerId="LiveId" clId="{F7DB4ECB-EA91-4484-886C-387ED6E7A052}" dt="2023-05-15T10:09:20.673" v="6754" actId="20577"/>
          <ac:spMkLst>
            <pc:docMk/>
            <pc:sldMk cId="4232601098" sldId="452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20:49.965" v="8168" actId="2890"/>
        <pc:sldMkLst>
          <pc:docMk/>
          <pc:sldMk cId="1693912823" sldId="453"/>
        </pc:sldMkLst>
      </pc:sldChg>
      <pc:sldChg chg="add">
        <pc:chgData name="Sâm Ngô Ngọc" userId="ae4caf3270ddc5e4" providerId="LiveId" clId="{F7DB4ECB-EA91-4484-886C-387ED6E7A052}" dt="2023-05-15T10:22:34.627" v="8170" actId="2890"/>
        <pc:sldMkLst>
          <pc:docMk/>
          <pc:sldMk cId="601582806" sldId="454"/>
        </pc:sldMkLst>
      </pc:sldChg>
      <pc:sldChg chg="modSp add mod">
        <pc:chgData name="Sâm Ngô Ngọc" userId="ae4caf3270ddc5e4" providerId="LiveId" clId="{F7DB4ECB-EA91-4484-886C-387ED6E7A052}" dt="2023-05-15T10:25:30.692" v="8529" actId="20577"/>
        <pc:sldMkLst>
          <pc:docMk/>
          <pc:sldMk cId="166251255" sldId="455"/>
        </pc:sldMkLst>
        <pc:spChg chg="mod">
          <ac:chgData name="Sâm Ngô Ngọc" userId="ae4caf3270ddc5e4" providerId="LiveId" clId="{F7DB4ECB-EA91-4484-886C-387ED6E7A052}" dt="2023-05-15T10:25:30.692" v="8529" actId="20577"/>
          <ac:spMkLst>
            <pc:docMk/>
            <pc:sldMk cId="166251255" sldId="455"/>
            <ac:spMk id="2" creationId="{6C4FB8E4-BA90-E443-1F97-F488651B5052}"/>
          </ac:spMkLst>
        </pc:spChg>
      </pc:sldChg>
      <pc:sldChg chg="modSp add mod ord">
        <pc:chgData name="Sâm Ngô Ngọc" userId="ae4caf3270ddc5e4" providerId="LiveId" clId="{F7DB4ECB-EA91-4484-886C-387ED6E7A052}" dt="2023-05-15T10:37:55.120" v="9210" actId="20577"/>
        <pc:sldMkLst>
          <pc:docMk/>
          <pc:sldMk cId="2329979488" sldId="456"/>
        </pc:sldMkLst>
        <pc:spChg chg="mod">
          <ac:chgData name="Sâm Ngô Ngọc" userId="ae4caf3270ddc5e4" providerId="LiveId" clId="{F7DB4ECB-EA91-4484-886C-387ED6E7A052}" dt="2023-05-15T10:37:55.120" v="9210" actId="20577"/>
          <ac:spMkLst>
            <pc:docMk/>
            <pc:sldMk cId="2329979488" sldId="456"/>
            <ac:spMk id="2" creationId="{6C4FB8E4-BA90-E443-1F97-F488651B5052}"/>
          </ac:spMkLst>
        </pc:spChg>
      </pc:sldChg>
      <pc:sldChg chg="add">
        <pc:chgData name="Sâm Ngô Ngọc" userId="ae4caf3270ddc5e4" providerId="LiveId" clId="{F7DB4ECB-EA91-4484-886C-387ED6E7A052}" dt="2023-05-15T10:37:12.391" v="9138" actId="2890"/>
        <pc:sldMkLst>
          <pc:docMk/>
          <pc:sldMk cId="3713853593" sldId="457"/>
        </pc:sldMkLst>
      </pc:sldChg>
      <pc:sldChg chg="modSp add mod">
        <pc:chgData name="Sâm Ngô Ngọc" userId="ae4caf3270ddc5e4" providerId="LiveId" clId="{F7DB4ECB-EA91-4484-886C-387ED6E7A052}" dt="2023-05-15T10:39:13.441" v="9225"/>
        <pc:sldMkLst>
          <pc:docMk/>
          <pc:sldMk cId="2303077841" sldId="458"/>
        </pc:sldMkLst>
        <pc:spChg chg="mod">
          <ac:chgData name="Sâm Ngô Ngọc" userId="ae4caf3270ddc5e4" providerId="LiveId" clId="{F7DB4ECB-EA91-4484-886C-387ED6E7A052}" dt="2023-05-15T10:39:13.441" v="9225"/>
          <ac:spMkLst>
            <pc:docMk/>
            <pc:sldMk cId="2303077841" sldId="458"/>
            <ac:spMk id="2" creationId="{6C4FB8E4-BA90-E443-1F97-F488651B5052}"/>
          </ac:spMkLst>
        </pc:spChg>
      </pc:sldChg>
      <pc:sldChg chg="modSp add mod">
        <pc:chgData name="Sâm Ngô Ngọc" userId="ae4caf3270ddc5e4" providerId="LiveId" clId="{F7DB4ECB-EA91-4484-886C-387ED6E7A052}" dt="2023-05-15T10:42:43.212" v="9473" actId="20577"/>
        <pc:sldMkLst>
          <pc:docMk/>
          <pc:sldMk cId="242351389" sldId="459"/>
        </pc:sldMkLst>
        <pc:spChg chg="mod">
          <ac:chgData name="Sâm Ngô Ngọc" userId="ae4caf3270ddc5e4" providerId="LiveId" clId="{F7DB4ECB-EA91-4484-886C-387ED6E7A052}" dt="2023-05-15T10:42:43.212" v="9473" actId="20577"/>
          <ac:spMkLst>
            <pc:docMk/>
            <pc:sldMk cId="242351389" sldId="459"/>
            <ac:spMk id="2" creationId="{6C4FB8E4-BA90-E443-1F97-F488651B5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04/06/2023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301687"/>
            <a:ext cx="9164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xác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định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phụ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thuộc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tham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số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49534" cy="112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(GK 20212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Cho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                                         .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′(0)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49534" cy="1128642"/>
              </a:xfrm>
              <a:prstGeom prst="rect">
                <a:avLst/>
              </a:prstGeom>
              <a:blipFill>
                <a:blip r:embed="rId3"/>
                <a:stretch>
                  <a:fillRect l="-961" b="-1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D4338089-414A-D4CA-8104-75EFC2F49D4B}"/>
                  </a:ext>
                </a:extLst>
              </p:cNvPr>
              <p:cNvSpPr txBox="1"/>
              <p:nvPr/>
            </p:nvSpPr>
            <p:spPr>
              <a:xfrm>
                <a:off x="2433320" y="1266217"/>
                <a:ext cx="6350000" cy="962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D4338089-414A-D4CA-8104-75EFC2F49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20" y="1266217"/>
                <a:ext cx="6350000" cy="962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8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49534" cy="1887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b="1" dirty="0"/>
                  <a:t>(GK 20212 KSTN)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hạn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2021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2022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49534" cy="1887376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55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855765" y="1332219"/>
            <a:ext cx="1042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Tích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phân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suy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rộng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phụ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thuộc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tham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số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870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Định </a:t>
              </a:r>
              <a:r>
                <a:rPr lang="en-US" sz="2800" b="1" dirty="0" err="1">
                  <a:solidFill>
                    <a:srgbClr val="611817"/>
                  </a:solidFill>
                </a:rPr>
                <a:t>nghĩa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chất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Dạng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bài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tập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1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651694" cy="468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học</a:t>
                </a:r>
                <a:r>
                  <a:rPr lang="en-US" sz="2400" dirty="0"/>
                  <a:t> ở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gồm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±∞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2, </a:t>
                </a:r>
                <a:r>
                  <a:rPr lang="en-US" sz="2400" dirty="0"/>
                  <a:t>ta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tiên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651694" cy="4684680"/>
              </a:xfrm>
              <a:prstGeom prst="rect">
                <a:avLst/>
              </a:prstGeom>
              <a:blipFill>
                <a:blip r:embed="rId3"/>
                <a:stretch>
                  <a:fillRect l="-1011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49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798386"/>
                <a:ext cx="9651694" cy="468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học</a:t>
                </a:r>
                <a:r>
                  <a:rPr lang="en-US" sz="2400" dirty="0"/>
                  <a:t> ở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gồm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±∞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Trong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2, </a:t>
                </a:r>
                <a:r>
                  <a:rPr lang="en-US" sz="2400" dirty="0"/>
                  <a:t>ta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tiên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798386"/>
                <a:ext cx="9651694" cy="4684680"/>
              </a:xfrm>
              <a:prstGeom prst="rect">
                <a:avLst/>
              </a:prstGeom>
              <a:blipFill>
                <a:blip r:embed="rId3"/>
                <a:stretch>
                  <a:fillRect l="-948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87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841292"/>
                <a:ext cx="9651694" cy="302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1.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nhiên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2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thêm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niệm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đều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841292"/>
                <a:ext cx="9651694" cy="3028650"/>
              </a:xfrm>
              <a:prstGeom prst="rect">
                <a:avLst/>
              </a:prstGeom>
              <a:blipFill>
                <a:blip r:embed="rId3"/>
                <a:stretch>
                  <a:fillRect l="-948" b="-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963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841292"/>
                <a:ext cx="10484918" cy="5325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hội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&gt;0, 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đoạn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Tính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hội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Tại 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&gt;0, 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841292"/>
                <a:ext cx="10484918" cy="5325560"/>
              </a:xfrm>
              <a:prstGeom prst="rect">
                <a:avLst/>
              </a:prstGeom>
              <a:blipFill>
                <a:blip r:embed="rId3"/>
                <a:stretch>
                  <a:fillRect l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31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841292"/>
                <a:ext cx="10484918" cy="274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Tiêu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chuẩn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hội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đều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Weierstrass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+∞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                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endParaRPr lang="en-US" sz="2400" dirty="0"/>
              </a:p>
              <a:p>
                <a:pPr>
                  <a:lnSpc>
                    <a:spcPct val="200000"/>
                  </a:lnSpc>
                </a:pP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                                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841292"/>
                <a:ext cx="10484918" cy="2744469"/>
              </a:xfrm>
              <a:prstGeom prst="rect">
                <a:avLst/>
              </a:prstGeom>
              <a:blipFill>
                <a:blip r:embed="rId3"/>
                <a:stretch>
                  <a:fillRect l="-87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4DEFEAE-61FC-8A44-5046-128A2444A9A6}"/>
                  </a:ext>
                </a:extLst>
              </p:cNvPr>
              <p:cNvSpPr txBox="1"/>
              <p:nvPr/>
            </p:nvSpPr>
            <p:spPr>
              <a:xfrm>
                <a:off x="653304" y="2147874"/>
                <a:ext cx="2626820" cy="8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54DEFEAE-61FC-8A44-5046-128A2444A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4" y="2147874"/>
                <a:ext cx="2626820" cy="891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08C195BE-95B5-694F-6238-9A1B333EC056}"/>
                  </a:ext>
                </a:extLst>
              </p:cNvPr>
              <p:cNvSpPr txBox="1"/>
              <p:nvPr/>
            </p:nvSpPr>
            <p:spPr>
              <a:xfrm>
                <a:off x="3702114" y="2900304"/>
                <a:ext cx="2919724" cy="8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08C195BE-95B5-694F-6238-9A1B333E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14" y="2900304"/>
                <a:ext cx="2919724" cy="891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Định </a:t>
              </a:r>
              <a:r>
                <a:rPr lang="en-US" sz="2800" b="1" dirty="0" err="1">
                  <a:solidFill>
                    <a:srgbClr val="611817"/>
                  </a:solidFill>
                </a:rPr>
                <a:t>nghĩa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718551" y="2912145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Tính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chất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7463533" y="4531725"/>
            <a:ext cx="4409839" cy="1569660"/>
            <a:chOff x="4366424" y="2880577"/>
            <a:chExt cx="4409839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Dạng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bài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tập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29740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237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Tính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chất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691164"/>
                <a:ext cx="9966654" cy="38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liên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tục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khi: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691164"/>
                <a:ext cx="9966654" cy="3808543"/>
              </a:xfrm>
              <a:prstGeom prst="rect">
                <a:avLst/>
              </a:prstGeom>
              <a:blipFill>
                <a:blip r:embed="rId3"/>
                <a:stretch>
                  <a:fillRect l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7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29740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237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Tính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chất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691164"/>
                <a:ext cx="9966654" cy="471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khả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vi: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khi: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691164"/>
                <a:ext cx="9966654" cy="4711931"/>
              </a:xfrm>
              <a:prstGeom prst="rect">
                <a:avLst/>
              </a:prstGeom>
              <a:blipFill>
                <a:blip r:embed="rId3"/>
                <a:stretch>
                  <a:fillRect l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42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29740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7" y="202504"/>
            <a:ext cx="237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Tính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chất</a:t>
            </a:r>
            <a:endParaRPr lang="vi-VN" sz="2800" b="1" dirty="0">
              <a:solidFill>
                <a:srgbClr val="61181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691164"/>
                <a:ext cx="9966654" cy="344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khả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tích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khi: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đều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691164"/>
                <a:ext cx="9966654" cy="3448060"/>
              </a:xfrm>
              <a:prstGeom prst="rect">
                <a:avLst/>
              </a:prstGeom>
              <a:blipFill>
                <a:blip r:embed="rId3"/>
                <a:stretch>
                  <a:fillRect l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28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16101" y="129842"/>
            <a:ext cx="3555899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17906" y="202504"/>
            <a:ext cx="367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611817"/>
                </a:solidFill>
              </a:rPr>
              <a:t>Dạng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bài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tập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99254" y="880508"/>
            <a:ext cx="9966654" cy="222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Các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dạng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chủ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yếu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tụ</a:t>
            </a:r>
            <a:r>
              <a:rPr lang="en-US" sz="2400" dirty="0"/>
              <a:t> </a:t>
            </a:r>
            <a:r>
              <a:rPr lang="en-US" sz="2400" dirty="0" err="1"/>
              <a:t>đều</a:t>
            </a:r>
            <a:r>
              <a:rPr lang="en-US" sz="2400" dirty="0"/>
              <a:t>, </a:t>
            </a:r>
            <a:r>
              <a:rPr lang="en-US" sz="2400" dirty="0" err="1"/>
              <a:t>khả</a:t>
            </a:r>
            <a:r>
              <a:rPr lang="en-US" sz="2400" dirty="0"/>
              <a:t> vi,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(</a:t>
            </a:r>
            <a:r>
              <a:rPr lang="en-US" sz="2400" dirty="0" err="1"/>
              <a:t>khả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) </a:t>
            </a:r>
            <a:r>
              <a:rPr lang="en-US" sz="2400" dirty="0" err="1"/>
              <a:t>của</a:t>
            </a:r>
            <a:r>
              <a:rPr lang="en-US" sz="2400" dirty="0"/>
              <a:t> TPSR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khả</a:t>
            </a:r>
            <a:r>
              <a:rPr lang="en-US" sz="2400" dirty="0"/>
              <a:t> vi, </a:t>
            </a:r>
            <a:r>
              <a:rPr lang="en-US" sz="2400" dirty="0" err="1"/>
              <a:t>khả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TPXĐ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393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49534" cy="1845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1: </a:t>
                </a:r>
                <a:r>
                  <a:rPr lang="en-US" sz="2400" b="1" dirty="0"/>
                  <a:t>(GK 20182 NN1) </a:t>
                </a: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49534" cy="1845057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690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49534" cy="3718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Bài 2: </a:t>
                </a:r>
                <a:r>
                  <a:rPr lang="en-US" sz="2400" b="1" dirty="0"/>
                  <a:t>(GK 20212 KSTN) </a:t>
                </a:r>
                <a:r>
                  <a:rPr lang="en-US" sz="2400" dirty="0" err="1"/>
                  <a:t>Biết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49534" cy="3718839"/>
              </a:xfrm>
              <a:prstGeom prst="rect">
                <a:avLst/>
              </a:prstGeom>
              <a:blipFill>
                <a:blip r:embed="rId3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00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Tài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1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551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1065198" y="1039462"/>
            <a:ext cx="10039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</a:t>
            </a:r>
            <a:r>
              <a:rPr lang="en-US" sz="2400" b="1" dirty="0" err="1"/>
              <a:t>thử</a:t>
            </a:r>
            <a:r>
              <a:rPr lang="en-US" sz="2400" b="1" dirty="0"/>
              <a:t> :3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419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phép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trọng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Trong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BT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gặp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: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chứa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hiểu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 = </a:t>
                </a:r>
                <a:r>
                  <a:rPr lang="en-US" sz="2400" b="1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4198970"/>
              </a:xfrm>
              <a:prstGeom prst="rect">
                <a:avLst/>
              </a:prstGeom>
              <a:blipFill>
                <a:blip r:embed="rId3"/>
                <a:stretch>
                  <a:fillRect l="-979" t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Định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10230814" cy="3021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loại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Cận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đổi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10230814" cy="3021981"/>
              </a:xfrm>
              <a:prstGeom prst="rect">
                <a:avLst/>
              </a:prstGeom>
              <a:blipFill>
                <a:blip r:embed="rId3"/>
                <a:stretch>
                  <a:fillRect l="-954" b="-3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0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chất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647374" cy="4800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400" b="1" dirty="0"/>
                  <a:t>Tính </a:t>
                </a:r>
                <a:r>
                  <a:rPr lang="en-US" sz="2400" b="1" dirty="0" err="1"/>
                  <a:t>liên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tục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647374" cy="4800417"/>
              </a:xfrm>
              <a:prstGeom prst="rect">
                <a:avLst/>
              </a:prstGeom>
              <a:blipFill>
                <a:blip r:embed="rId3"/>
                <a:stretch>
                  <a:fillRect l="-1260" t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Bảng 3">
                <a:extLst>
                  <a:ext uri="{FF2B5EF4-FFF2-40B4-BE49-F238E27FC236}">
                    <a16:creationId xmlns:a16="http://schemas.microsoft.com/office/drawing/2014/main" id="{D7C391A9-A4E9-8306-8AA5-032ABD362B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322489"/>
                  </p:ext>
                </p:extLst>
              </p:nvPr>
            </p:nvGraphicFramePr>
            <p:xfrm>
              <a:off x="719804" y="1422413"/>
              <a:ext cx="10193388" cy="25045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6694">
                      <a:extLst>
                        <a:ext uri="{9D8B030D-6E8A-4147-A177-3AD203B41FA5}">
                          <a16:colId xmlns:a16="http://schemas.microsoft.com/office/drawing/2014/main" val="2674836529"/>
                        </a:ext>
                      </a:extLst>
                    </a:gridCol>
                    <a:gridCol w="5096694">
                      <a:extLst>
                        <a:ext uri="{9D8B030D-6E8A-4147-A177-3AD203B41FA5}">
                          <a16:colId xmlns:a16="http://schemas.microsoft.com/office/drawing/2014/main" val="1137518524"/>
                        </a:ext>
                      </a:extLst>
                    </a:gridCol>
                  </a:tblGrid>
                  <a:tr h="533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>
                              <a:solidFill>
                                <a:schemeClr val="tx1"/>
                              </a:solidFill>
                            </a:rPr>
                            <a:t>Cận không 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biến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8110708"/>
                      </a:ext>
                    </a:extLst>
                  </a:tr>
                  <a:tr h="1935757">
                    <a:tc>
                      <a:txBody>
                        <a:bodyPr/>
                        <a:lstStyle/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endParaRPr lang="en-US" sz="24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323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Bảng 3">
                <a:extLst>
                  <a:ext uri="{FF2B5EF4-FFF2-40B4-BE49-F238E27FC236}">
                    <a16:creationId xmlns:a16="http://schemas.microsoft.com/office/drawing/2014/main" id="{D7C391A9-A4E9-8306-8AA5-032ABD362B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322489"/>
                  </p:ext>
                </p:extLst>
              </p:nvPr>
            </p:nvGraphicFramePr>
            <p:xfrm>
              <a:off x="719804" y="1422413"/>
              <a:ext cx="10193388" cy="25045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96694">
                      <a:extLst>
                        <a:ext uri="{9D8B030D-6E8A-4147-A177-3AD203B41FA5}">
                          <a16:colId xmlns:a16="http://schemas.microsoft.com/office/drawing/2014/main" val="2674836529"/>
                        </a:ext>
                      </a:extLst>
                    </a:gridCol>
                    <a:gridCol w="5096694">
                      <a:extLst>
                        <a:ext uri="{9D8B030D-6E8A-4147-A177-3AD203B41FA5}">
                          <a16:colId xmlns:a16="http://schemas.microsoft.com/office/drawing/2014/main" val="1137518524"/>
                        </a:ext>
                      </a:extLst>
                    </a:gridCol>
                  </a:tblGrid>
                  <a:tr h="5688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>
                              <a:solidFill>
                                <a:schemeClr val="tx1"/>
                              </a:solidFill>
                            </a:rPr>
                            <a:t>Cận không 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biến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8110708"/>
                      </a:ext>
                    </a:extLst>
                  </a:tr>
                  <a:tr h="1935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560" r="-100239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120" t="-29560" r="-359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3236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chất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647374" cy="279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khả</a:t>
                </a:r>
                <a:r>
                  <a:rPr lang="en-US" sz="2400" b="1" dirty="0"/>
                  <a:t> vi: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:</a:t>
                </a:r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AutoNum type="arabicPeriod" startAt="2"/>
                </a:pPr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AutoNum type="arabicPeriod" startAt="2"/>
                </a:pPr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AutoNum type="arabicPeriod" startAt="2"/>
                </a:pP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647374" cy="2790379"/>
              </a:xfrm>
              <a:prstGeom prst="rect">
                <a:avLst/>
              </a:prstGeom>
              <a:blipFill>
                <a:blip r:embed="rId3"/>
                <a:stretch>
                  <a:fillRect l="-1260" t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Bảng 3">
                <a:extLst>
                  <a:ext uri="{FF2B5EF4-FFF2-40B4-BE49-F238E27FC236}">
                    <a16:creationId xmlns:a16="http://schemas.microsoft.com/office/drawing/2014/main" id="{D7C391A9-A4E9-8306-8AA5-032ABD362B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848607"/>
                  </p:ext>
                </p:extLst>
              </p:nvPr>
            </p:nvGraphicFramePr>
            <p:xfrm>
              <a:off x="719804" y="1422413"/>
              <a:ext cx="10882916" cy="4535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1458">
                      <a:extLst>
                        <a:ext uri="{9D8B030D-6E8A-4147-A177-3AD203B41FA5}">
                          <a16:colId xmlns:a16="http://schemas.microsoft.com/office/drawing/2014/main" val="2674836529"/>
                        </a:ext>
                      </a:extLst>
                    </a:gridCol>
                    <a:gridCol w="5441458">
                      <a:extLst>
                        <a:ext uri="{9D8B030D-6E8A-4147-A177-3AD203B41FA5}">
                          <a16:colId xmlns:a16="http://schemas.microsoft.com/office/drawing/2014/main" val="1137518524"/>
                        </a:ext>
                      </a:extLst>
                    </a:gridCol>
                  </a:tblGrid>
                  <a:tr h="533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không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biến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8110708"/>
                      </a:ext>
                    </a:extLst>
                  </a:tr>
                  <a:tr h="1935757">
                    <a:tc>
                      <a:txBody>
                        <a:bodyPr/>
                        <a:lstStyle/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theo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endParaRPr lang="en-US" sz="24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endParaRPr lang="en-US" sz="24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liên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tục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×[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</a:rPr>
                            <a:t>khả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vi </a:t>
                          </a:r>
                          <a:r>
                            <a:rPr lang="en-US" sz="2400" b="0" baseline="0" dirty="0" err="1">
                              <a:solidFill>
                                <a:schemeClr val="tx1"/>
                              </a:solidFill>
                            </a:rPr>
                            <a:t>trên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endParaRPr lang="en-US" sz="24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∀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323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Bảng 3">
                <a:extLst>
                  <a:ext uri="{FF2B5EF4-FFF2-40B4-BE49-F238E27FC236}">
                    <a16:creationId xmlns:a16="http://schemas.microsoft.com/office/drawing/2014/main" id="{D7C391A9-A4E9-8306-8AA5-032ABD362B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848607"/>
                  </p:ext>
                </p:extLst>
              </p:nvPr>
            </p:nvGraphicFramePr>
            <p:xfrm>
              <a:off x="719804" y="1422413"/>
              <a:ext cx="10882916" cy="4535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1458">
                      <a:extLst>
                        <a:ext uri="{9D8B030D-6E8A-4147-A177-3AD203B41FA5}">
                          <a16:colId xmlns:a16="http://schemas.microsoft.com/office/drawing/2014/main" val="2674836529"/>
                        </a:ext>
                      </a:extLst>
                    </a:gridCol>
                    <a:gridCol w="5441458">
                      <a:extLst>
                        <a:ext uri="{9D8B030D-6E8A-4147-A177-3AD203B41FA5}">
                          <a16:colId xmlns:a16="http://schemas.microsoft.com/office/drawing/2014/main" val="1137518524"/>
                        </a:ext>
                      </a:extLst>
                    </a:gridCol>
                  </a:tblGrid>
                  <a:tr h="5688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không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Cận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biến</a:t>
                          </a: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b="1" dirty="0" err="1">
                              <a:solidFill>
                                <a:schemeClr val="tx1"/>
                              </a:solidFill>
                            </a:rPr>
                            <a:t>đổi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8110708"/>
                      </a:ext>
                    </a:extLst>
                  </a:tr>
                  <a:tr h="3966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4264" r="-100336" b="-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4264" r="-336" b="-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3236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815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Tính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chất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647374" cy="247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2400" b="1" dirty="0"/>
                  <a:t>Tính </a:t>
                </a:r>
                <a:r>
                  <a:rPr lang="en-US" sz="2400" b="1" dirty="0" err="1"/>
                  <a:t>khả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với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tích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cận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không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tục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647374" cy="2473947"/>
              </a:xfrm>
              <a:prstGeom prst="rect">
                <a:avLst/>
              </a:prstGeom>
              <a:blipFill>
                <a:blip r:embed="rId3"/>
                <a:stretch>
                  <a:fillRect l="-1260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41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1014953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Hai </a:t>
            </a:r>
            <a:r>
              <a:rPr lang="en-US" sz="2400" b="1" dirty="0" err="1">
                <a:solidFill>
                  <a:srgbClr val="FF0000"/>
                </a:solidFill>
              </a:rPr>
              <a:t>dạng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bài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tập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gặp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b="1" dirty="0" err="1"/>
              <a:t>khả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, </a:t>
            </a:r>
            <a:r>
              <a:rPr lang="en-US" sz="2400" b="1" dirty="0" err="1"/>
              <a:t>đổi</a:t>
            </a:r>
            <a:r>
              <a:rPr lang="en-US" sz="2400" b="1" dirty="0"/>
              <a:t> </a:t>
            </a:r>
            <a:r>
              <a:rPr lang="en-US" sz="2400" b="1" dirty="0" err="1"/>
              <a:t>thứ</a:t>
            </a:r>
            <a:r>
              <a:rPr lang="en-US" sz="2400" b="1" dirty="0"/>
              <a:t> </a:t>
            </a:r>
            <a:r>
              <a:rPr lang="en-US" sz="2400" b="1" dirty="0" err="1"/>
              <a:t>tự</a:t>
            </a:r>
            <a:r>
              <a:rPr lang="en-US" sz="2400" b="1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b="1" dirty="0" err="1"/>
              <a:t>khả</a:t>
            </a:r>
            <a:r>
              <a:rPr lang="en-US" sz="2400" b="1" dirty="0"/>
              <a:t> vi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, </a:t>
            </a:r>
            <a:r>
              <a:rPr lang="en-US" sz="2400" b="1" dirty="0" err="1"/>
              <a:t>đạo</a:t>
            </a:r>
            <a:r>
              <a:rPr lang="en-US" sz="2400" b="1" dirty="0"/>
              <a:t> </a:t>
            </a:r>
            <a:r>
              <a:rPr lang="en-US" sz="2400" b="1" dirty="0" err="1"/>
              <a:t>hàm</a:t>
            </a:r>
            <a:r>
              <a:rPr lang="en-US" sz="2400" b="1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rồi</a:t>
            </a:r>
            <a:r>
              <a:rPr lang="en-US" sz="2400" dirty="0"/>
              <a:t> </a:t>
            </a:r>
            <a:r>
              <a:rPr lang="en-US" sz="2400" b="1" dirty="0" err="1"/>
              <a:t>nguyên</a:t>
            </a:r>
            <a:r>
              <a:rPr lang="en-US" sz="2400" b="1" dirty="0"/>
              <a:t> </a:t>
            </a:r>
            <a:r>
              <a:rPr lang="en-US" sz="2400" b="1" dirty="0" err="1"/>
              <a:t>hàm</a:t>
            </a:r>
            <a:r>
              <a:rPr lang="en-US" sz="2400" b="1" dirty="0"/>
              <a:t> </a:t>
            </a:r>
            <a:r>
              <a:rPr lang="en-US" sz="2400" b="1" dirty="0" err="1"/>
              <a:t>lại</a:t>
            </a:r>
            <a:r>
              <a:rPr lang="en-US" sz="2400" dirty="0"/>
              <a:t>,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b="1" dirty="0" err="1"/>
              <a:t>trường</a:t>
            </a:r>
            <a:r>
              <a:rPr lang="en-US" sz="2400" b="1" dirty="0"/>
              <a:t> </a:t>
            </a:r>
            <a:r>
              <a:rPr lang="en-US" sz="2400" b="1" dirty="0" err="1"/>
              <a:t>hợp</a:t>
            </a:r>
            <a:r>
              <a:rPr lang="en-US" sz="2400" b="1" dirty="0"/>
              <a:t> </a:t>
            </a:r>
            <a:r>
              <a:rPr lang="en-US" sz="2400" b="1" dirty="0" err="1"/>
              <a:t>đặc</a:t>
            </a:r>
            <a:r>
              <a:rPr lang="en-US" sz="2400" b="1" dirty="0"/>
              <a:t> </a:t>
            </a:r>
            <a:r>
              <a:rPr lang="en-US" sz="2400" b="1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151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Dạng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10149534" cy="222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Lưu ý: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đặc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KSTN),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phụ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thường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người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tinh</a:t>
                </a:r>
                <a:r>
                  <a:rPr lang="en-US" sz="2400" b="1" dirty="0"/>
                  <a:t> 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b="1" dirty="0"/>
                  <a:t>ý </a:t>
                </a:r>
                <a:r>
                  <a:rPr lang="en-US" sz="2400" b="1" dirty="0" err="1"/>
                  <a:t>tưởng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chèn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10149534" cy="2229841"/>
              </a:xfrm>
              <a:prstGeom prst="rect">
                <a:avLst/>
              </a:prstGeom>
              <a:blipFill>
                <a:blip r:embed="rId3"/>
                <a:stretch>
                  <a:fillRect l="-961" r="-240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2161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1D01C-C9BA-4FDB-8DC9-33E8C5641915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9d916a09-66d7-4e1b-bb82-ff79cc1fdbd9"/>
    <ds:schemaRef ds:uri="http://www.w3.org/XML/1998/namespace"/>
    <ds:schemaRef ds:uri="http://schemas.microsoft.com/office/2006/metadata/properties"/>
    <ds:schemaRef ds:uri="http://purl.org/dc/dcmitype/"/>
    <ds:schemaRef ds:uri="http://schemas.openxmlformats.org/package/2006/metadata/core-properties"/>
    <ds:schemaRef ds:uri="6305e8c3-3bfe-43c6-994b-2fc4fb1a27c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1296</Words>
  <Application>Microsoft Office PowerPoint</Application>
  <PresentationFormat>Màn hình rộng</PresentationFormat>
  <Paragraphs>170</Paragraphs>
  <Slides>29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5" baseType="lpstr">
      <vt:lpstr>Cambria Math</vt:lpstr>
      <vt:lpstr>Arial</vt:lpstr>
      <vt:lpstr>Calibri</vt:lpstr>
      <vt:lpstr>UTM Avo</vt:lpstr>
      <vt:lpstr>UTM Neutra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2023-06-04T07:01:10Z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